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15"/>
  </p:notesMasterIdLst>
  <p:sldIdLst>
    <p:sldId id="348" r:id="rId4"/>
    <p:sldId id="347" r:id="rId5"/>
    <p:sldId id="318" r:id="rId6"/>
    <p:sldId id="298" r:id="rId7"/>
    <p:sldId id="307" r:id="rId8"/>
    <p:sldId id="315" r:id="rId9"/>
    <p:sldId id="259" r:id="rId10"/>
    <p:sldId id="358" r:id="rId11"/>
    <p:sldId id="361" r:id="rId12"/>
    <p:sldId id="352" r:id="rId13"/>
    <p:sldId id="3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34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806" y="72"/>
      </p:cViewPr>
      <p:guideLst>
        <p:guide orient="horz" pos="218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4CD3C9-9ECD-46D4-9893-DEF8F3DECB12}" type="doc">
      <dgm:prSet loTypeId="urn:microsoft.com/office/officeart/2008/layout/HorizontalMultiLevelHierarchy" loCatId="hierarchy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69B378F4-8CB5-4454-AEE3-8A6B7AF4FA26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Smart Home </a:t>
          </a:r>
        </a:p>
        <a:p>
          <a:r>
            <a:rPr lang="en-IN" b="1" dirty="0">
              <a:solidFill>
                <a:schemeClr val="tx1"/>
              </a:solidFill>
            </a:rPr>
            <a:t>Automation Project </a:t>
          </a:r>
        </a:p>
      </dgm:t>
    </dgm:pt>
    <dgm:pt modelId="{2E9279DF-681A-4B34-A9A5-4482412C1ADA}" type="parTrans" cxnId="{E3B5B3F6-591C-4EB0-A58C-79B00DE0AFA6}">
      <dgm:prSet/>
      <dgm:spPr/>
      <dgm:t>
        <a:bodyPr/>
        <a:lstStyle/>
        <a:p>
          <a:endParaRPr lang="en-IN"/>
        </a:p>
      </dgm:t>
    </dgm:pt>
    <dgm:pt modelId="{688AEA90-0964-45F1-9C11-B64E0B7D3FEC}" type="sibTrans" cxnId="{E3B5B3F6-591C-4EB0-A58C-79B00DE0AFA6}">
      <dgm:prSet/>
      <dgm:spPr/>
      <dgm:t>
        <a:bodyPr/>
        <a:lstStyle/>
        <a:p>
          <a:endParaRPr lang="en-IN"/>
        </a:p>
      </dgm:t>
    </dgm:pt>
    <dgm:pt modelId="{158E09FC-519E-438F-B045-4049D074281A}">
      <dgm:prSet phldrT="[Text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IN" dirty="0"/>
            <a:t>Hardware </a:t>
          </a:r>
        </a:p>
      </dgm:t>
    </dgm:pt>
    <dgm:pt modelId="{CF306A8B-D5E7-410C-AA7D-03B0183583C9}" type="parTrans" cxnId="{0095CF70-98DA-4CCF-951B-221B9D243E22}">
      <dgm:prSet/>
      <dgm:spPr/>
      <dgm:t>
        <a:bodyPr/>
        <a:lstStyle/>
        <a:p>
          <a:endParaRPr lang="en-IN"/>
        </a:p>
      </dgm:t>
    </dgm:pt>
    <dgm:pt modelId="{9F44C531-9245-47A9-9D2F-FD1DEEFC0F29}" type="sibTrans" cxnId="{0095CF70-98DA-4CCF-951B-221B9D243E22}">
      <dgm:prSet/>
      <dgm:spPr/>
      <dgm:t>
        <a:bodyPr/>
        <a:lstStyle/>
        <a:p>
          <a:endParaRPr lang="en-IN"/>
        </a:p>
      </dgm:t>
    </dgm:pt>
    <dgm:pt modelId="{CC905ECA-C21A-4C8A-BCDA-A01DB83A4189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dirty="0"/>
            <a:t>Software </a:t>
          </a:r>
        </a:p>
      </dgm:t>
    </dgm:pt>
    <dgm:pt modelId="{DB3DA777-EF46-4832-8255-B40605B2DC8B}" type="parTrans" cxnId="{0ED2E849-4C52-4DAB-91D9-EE667629885A}">
      <dgm:prSet/>
      <dgm:spPr/>
      <dgm:t>
        <a:bodyPr/>
        <a:lstStyle/>
        <a:p>
          <a:endParaRPr lang="en-IN"/>
        </a:p>
      </dgm:t>
    </dgm:pt>
    <dgm:pt modelId="{0115BE82-E969-4C33-8430-249412C873C8}" type="sibTrans" cxnId="{0ED2E849-4C52-4DAB-91D9-EE667629885A}">
      <dgm:prSet/>
      <dgm:spPr/>
      <dgm:t>
        <a:bodyPr/>
        <a:lstStyle/>
        <a:p>
          <a:endParaRPr lang="en-IN"/>
        </a:p>
      </dgm:t>
    </dgm:pt>
    <dgm:pt modelId="{46142867-9990-43B6-9A81-3100E12B3DEA}">
      <dgm:prSet phldrT="[Text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IN" dirty="0"/>
            <a:t>Microcontroller</a:t>
          </a:r>
        </a:p>
      </dgm:t>
    </dgm:pt>
    <dgm:pt modelId="{87FDCCB8-CDFE-42E1-AFEE-CE1290062234}" type="parTrans" cxnId="{933DA12A-3728-4831-AC36-CAFF92B07D12}">
      <dgm:prSet/>
      <dgm:spPr/>
      <dgm:t>
        <a:bodyPr/>
        <a:lstStyle/>
        <a:p>
          <a:endParaRPr lang="en-IN"/>
        </a:p>
      </dgm:t>
    </dgm:pt>
    <dgm:pt modelId="{0A287EE3-5841-4944-9249-FA3B48E9AFB1}" type="sibTrans" cxnId="{933DA12A-3728-4831-AC36-CAFF92B07D12}">
      <dgm:prSet/>
      <dgm:spPr/>
      <dgm:t>
        <a:bodyPr/>
        <a:lstStyle/>
        <a:p>
          <a:endParaRPr lang="en-IN"/>
        </a:p>
      </dgm:t>
    </dgm:pt>
    <dgm:pt modelId="{B734223E-A1B5-443E-A9CB-0C2A5EC2C77B}">
      <dgm:prSet phldrT="[Text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IN" dirty="0"/>
            <a:t>Circuits, Relays , ICS &amp; wires</a:t>
          </a:r>
        </a:p>
      </dgm:t>
    </dgm:pt>
    <dgm:pt modelId="{BC184158-A3F9-4D5E-BB68-AA5B565943A3}" type="parTrans" cxnId="{2F37A3DF-6A64-4A91-B6F5-3D2B5B5ADCCD}">
      <dgm:prSet/>
      <dgm:spPr/>
      <dgm:t>
        <a:bodyPr/>
        <a:lstStyle/>
        <a:p>
          <a:endParaRPr lang="en-IN"/>
        </a:p>
      </dgm:t>
    </dgm:pt>
    <dgm:pt modelId="{83AD2031-B8FF-4B06-80EF-1D5E545AEEFA}" type="sibTrans" cxnId="{2F37A3DF-6A64-4A91-B6F5-3D2B5B5ADCCD}">
      <dgm:prSet/>
      <dgm:spPr/>
      <dgm:t>
        <a:bodyPr/>
        <a:lstStyle/>
        <a:p>
          <a:endParaRPr lang="en-IN"/>
        </a:p>
      </dgm:t>
    </dgm:pt>
    <dgm:pt modelId="{AA934E3B-0BCF-4E9F-BA2C-98FCF45A8D1C}">
      <dgm:prSet phldrT="[Text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IN" dirty="0"/>
            <a:t>Bluetooth Component</a:t>
          </a:r>
        </a:p>
      </dgm:t>
    </dgm:pt>
    <dgm:pt modelId="{505F9A5A-66AD-42FE-A914-08635BF30421}" type="parTrans" cxnId="{79558924-C8D6-447A-820B-F3DB102578EA}">
      <dgm:prSet/>
      <dgm:spPr/>
      <dgm:t>
        <a:bodyPr/>
        <a:lstStyle/>
        <a:p>
          <a:endParaRPr lang="en-IN"/>
        </a:p>
      </dgm:t>
    </dgm:pt>
    <dgm:pt modelId="{A979AB89-158B-4B3A-B815-A08D0211C99C}" type="sibTrans" cxnId="{79558924-C8D6-447A-820B-F3DB102578EA}">
      <dgm:prSet/>
      <dgm:spPr/>
      <dgm:t>
        <a:bodyPr/>
        <a:lstStyle/>
        <a:p>
          <a:endParaRPr lang="en-IN"/>
        </a:p>
      </dgm:t>
    </dgm:pt>
    <dgm:pt modelId="{F7EAE6ED-47F3-4FFE-B01A-DDDFF7BB5370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dirty="0"/>
            <a:t>Android</a:t>
          </a:r>
        </a:p>
      </dgm:t>
    </dgm:pt>
    <dgm:pt modelId="{157A8D74-5F16-4E49-9BCF-C8C925502B1F}" type="parTrans" cxnId="{3CE8345F-0307-426B-B75D-D788588AA63C}">
      <dgm:prSet/>
      <dgm:spPr/>
      <dgm:t>
        <a:bodyPr/>
        <a:lstStyle/>
        <a:p>
          <a:endParaRPr lang="en-IN"/>
        </a:p>
      </dgm:t>
    </dgm:pt>
    <dgm:pt modelId="{724B208F-FA53-43BA-A09C-CA14B6C8BA50}" type="sibTrans" cxnId="{3CE8345F-0307-426B-B75D-D788588AA63C}">
      <dgm:prSet/>
      <dgm:spPr/>
      <dgm:t>
        <a:bodyPr/>
        <a:lstStyle/>
        <a:p>
          <a:endParaRPr lang="en-IN"/>
        </a:p>
      </dgm:t>
    </dgm:pt>
    <dgm:pt modelId="{2C5D6D38-C1B2-4906-A8EC-8DBFAFDCF07B}" type="pres">
      <dgm:prSet presAssocID="{514CD3C9-9ECD-46D4-9893-DEF8F3DECB12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C1550F5-8482-46A1-9CE2-2C70370F9768}" type="pres">
      <dgm:prSet presAssocID="{69B378F4-8CB5-4454-AEE3-8A6B7AF4FA26}" presName="root1" presStyleCnt="0"/>
      <dgm:spPr/>
    </dgm:pt>
    <dgm:pt modelId="{A2774F26-C9C8-43BE-ACBB-968C1C2A0448}" type="pres">
      <dgm:prSet presAssocID="{69B378F4-8CB5-4454-AEE3-8A6B7AF4FA26}" presName="LevelOneTextNode" presStyleLbl="node0" presStyleIdx="0" presStyleCnt="1">
        <dgm:presLayoutVars>
          <dgm:chPref val="3"/>
        </dgm:presLayoutVars>
      </dgm:prSet>
      <dgm:spPr/>
    </dgm:pt>
    <dgm:pt modelId="{853DA4ED-BF7B-44EE-ADC5-22B1E82B33F3}" type="pres">
      <dgm:prSet presAssocID="{69B378F4-8CB5-4454-AEE3-8A6B7AF4FA26}" presName="level2hierChild" presStyleCnt="0"/>
      <dgm:spPr/>
    </dgm:pt>
    <dgm:pt modelId="{CFBE28B6-D37B-4A30-80D7-134C01E55F7A}" type="pres">
      <dgm:prSet presAssocID="{CF306A8B-D5E7-410C-AA7D-03B0183583C9}" presName="conn2-1" presStyleLbl="parChTrans1D2" presStyleIdx="0" presStyleCnt="2"/>
      <dgm:spPr/>
    </dgm:pt>
    <dgm:pt modelId="{C1C2E4E9-1D8A-4BC0-BB78-005CA6F21F76}" type="pres">
      <dgm:prSet presAssocID="{CF306A8B-D5E7-410C-AA7D-03B0183583C9}" presName="connTx" presStyleLbl="parChTrans1D2" presStyleIdx="0" presStyleCnt="2"/>
      <dgm:spPr/>
    </dgm:pt>
    <dgm:pt modelId="{6FC5D15E-5295-4C09-AA79-0FD64FE50F84}" type="pres">
      <dgm:prSet presAssocID="{158E09FC-519E-438F-B045-4049D074281A}" presName="root2" presStyleCnt="0"/>
      <dgm:spPr/>
    </dgm:pt>
    <dgm:pt modelId="{46E8EA89-357B-4FE4-A4CC-D5195DAAED91}" type="pres">
      <dgm:prSet presAssocID="{158E09FC-519E-438F-B045-4049D074281A}" presName="LevelTwoTextNode" presStyleLbl="node2" presStyleIdx="0" presStyleCnt="2">
        <dgm:presLayoutVars>
          <dgm:chPref val="3"/>
        </dgm:presLayoutVars>
      </dgm:prSet>
      <dgm:spPr/>
    </dgm:pt>
    <dgm:pt modelId="{B75815CA-E225-477A-B57D-DC43F9D8FE89}" type="pres">
      <dgm:prSet presAssocID="{158E09FC-519E-438F-B045-4049D074281A}" presName="level3hierChild" presStyleCnt="0"/>
      <dgm:spPr/>
    </dgm:pt>
    <dgm:pt modelId="{DF253BCB-CD5B-4FEF-9374-14D4BC01E3AE}" type="pres">
      <dgm:prSet presAssocID="{87FDCCB8-CDFE-42E1-AFEE-CE1290062234}" presName="conn2-1" presStyleLbl="parChTrans1D3" presStyleIdx="0" presStyleCnt="4"/>
      <dgm:spPr/>
    </dgm:pt>
    <dgm:pt modelId="{15419A9D-3F22-4856-90BF-7BEB20F6955E}" type="pres">
      <dgm:prSet presAssocID="{87FDCCB8-CDFE-42E1-AFEE-CE1290062234}" presName="connTx" presStyleLbl="parChTrans1D3" presStyleIdx="0" presStyleCnt="4"/>
      <dgm:spPr/>
    </dgm:pt>
    <dgm:pt modelId="{4E8AF9DE-0D9D-4C69-8FB5-1DB27C7DCB6D}" type="pres">
      <dgm:prSet presAssocID="{46142867-9990-43B6-9A81-3100E12B3DEA}" presName="root2" presStyleCnt="0"/>
      <dgm:spPr/>
    </dgm:pt>
    <dgm:pt modelId="{42DADB1B-FC05-4EE3-8D59-D179D209F461}" type="pres">
      <dgm:prSet presAssocID="{46142867-9990-43B6-9A81-3100E12B3DEA}" presName="LevelTwoTextNode" presStyleLbl="node3" presStyleIdx="0" presStyleCnt="4">
        <dgm:presLayoutVars>
          <dgm:chPref val="3"/>
        </dgm:presLayoutVars>
      </dgm:prSet>
      <dgm:spPr/>
    </dgm:pt>
    <dgm:pt modelId="{3D301703-A729-4905-A841-62685EB9A310}" type="pres">
      <dgm:prSet presAssocID="{46142867-9990-43B6-9A81-3100E12B3DEA}" presName="level3hierChild" presStyleCnt="0"/>
      <dgm:spPr/>
    </dgm:pt>
    <dgm:pt modelId="{7F7C6F43-3B6E-4429-BDF2-DB6E5BB21F61}" type="pres">
      <dgm:prSet presAssocID="{BC184158-A3F9-4D5E-BB68-AA5B565943A3}" presName="conn2-1" presStyleLbl="parChTrans1D3" presStyleIdx="1" presStyleCnt="4"/>
      <dgm:spPr/>
    </dgm:pt>
    <dgm:pt modelId="{350921FB-E48F-4944-9840-2CCD03B6442C}" type="pres">
      <dgm:prSet presAssocID="{BC184158-A3F9-4D5E-BB68-AA5B565943A3}" presName="connTx" presStyleLbl="parChTrans1D3" presStyleIdx="1" presStyleCnt="4"/>
      <dgm:spPr/>
    </dgm:pt>
    <dgm:pt modelId="{BD69F77A-AA9A-4680-835C-18A6FB0BA17F}" type="pres">
      <dgm:prSet presAssocID="{B734223E-A1B5-443E-A9CB-0C2A5EC2C77B}" presName="root2" presStyleCnt="0"/>
      <dgm:spPr/>
    </dgm:pt>
    <dgm:pt modelId="{B1DDF147-D516-430C-8499-D700ECA8F460}" type="pres">
      <dgm:prSet presAssocID="{B734223E-A1B5-443E-A9CB-0C2A5EC2C77B}" presName="LevelTwoTextNode" presStyleLbl="node3" presStyleIdx="1" presStyleCnt="4">
        <dgm:presLayoutVars>
          <dgm:chPref val="3"/>
        </dgm:presLayoutVars>
      </dgm:prSet>
      <dgm:spPr/>
    </dgm:pt>
    <dgm:pt modelId="{728C8058-33F0-420F-B251-A299C98CF41D}" type="pres">
      <dgm:prSet presAssocID="{B734223E-A1B5-443E-A9CB-0C2A5EC2C77B}" presName="level3hierChild" presStyleCnt="0"/>
      <dgm:spPr/>
    </dgm:pt>
    <dgm:pt modelId="{15DABB72-6CB5-4688-8907-E5EAA12CE141}" type="pres">
      <dgm:prSet presAssocID="{505F9A5A-66AD-42FE-A914-08635BF30421}" presName="conn2-1" presStyleLbl="parChTrans1D3" presStyleIdx="2" presStyleCnt="4"/>
      <dgm:spPr/>
    </dgm:pt>
    <dgm:pt modelId="{1443D949-7187-4628-915F-6EF1D5831068}" type="pres">
      <dgm:prSet presAssocID="{505F9A5A-66AD-42FE-A914-08635BF30421}" presName="connTx" presStyleLbl="parChTrans1D3" presStyleIdx="2" presStyleCnt="4"/>
      <dgm:spPr/>
    </dgm:pt>
    <dgm:pt modelId="{0FAB5481-E0C5-4846-AEFC-52DCEA8A47BE}" type="pres">
      <dgm:prSet presAssocID="{AA934E3B-0BCF-4E9F-BA2C-98FCF45A8D1C}" presName="root2" presStyleCnt="0"/>
      <dgm:spPr/>
    </dgm:pt>
    <dgm:pt modelId="{2B1CB56F-4066-4193-BBA3-1238566275A2}" type="pres">
      <dgm:prSet presAssocID="{AA934E3B-0BCF-4E9F-BA2C-98FCF45A8D1C}" presName="LevelTwoTextNode" presStyleLbl="node3" presStyleIdx="2" presStyleCnt="4">
        <dgm:presLayoutVars>
          <dgm:chPref val="3"/>
        </dgm:presLayoutVars>
      </dgm:prSet>
      <dgm:spPr/>
    </dgm:pt>
    <dgm:pt modelId="{82F5188D-7257-4573-8E92-4084E73BC0EB}" type="pres">
      <dgm:prSet presAssocID="{AA934E3B-0BCF-4E9F-BA2C-98FCF45A8D1C}" presName="level3hierChild" presStyleCnt="0"/>
      <dgm:spPr/>
    </dgm:pt>
    <dgm:pt modelId="{62BDB2F5-777E-43F8-9B76-029DE2C7DE57}" type="pres">
      <dgm:prSet presAssocID="{DB3DA777-EF46-4832-8255-B40605B2DC8B}" presName="conn2-1" presStyleLbl="parChTrans1D2" presStyleIdx="1" presStyleCnt="2"/>
      <dgm:spPr/>
    </dgm:pt>
    <dgm:pt modelId="{DA7A010F-128D-4806-82E8-A1F9A17682BA}" type="pres">
      <dgm:prSet presAssocID="{DB3DA777-EF46-4832-8255-B40605B2DC8B}" presName="connTx" presStyleLbl="parChTrans1D2" presStyleIdx="1" presStyleCnt="2"/>
      <dgm:spPr/>
    </dgm:pt>
    <dgm:pt modelId="{64C35849-C8BB-42A5-9FE1-F3EEBE1F08E8}" type="pres">
      <dgm:prSet presAssocID="{CC905ECA-C21A-4C8A-BCDA-A01DB83A4189}" presName="root2" presStyleCnt="0"/>
      <dgm:spPr/>
    </dgm:pt>
    <dgm:pt modelId="{76F6D14C-F048-4821-841B-9874849B8C1A}" type="pres">
      <dgm:prSet presAssocID="{CC905ECA-C21A-4C8A-BCDA-A01DB83A4189}" presName="LevelTwoTextNode" presStyleLbl="node2" presStyleIdx="1" presStyleCnt="2">
        <dgm:presLayoutVars>
          <dgm:chPref val="3"/>
        </dgm:presLayoutVars>
      </dgm:prSet>
      <dgm:spPr/>
    </dgm:pt>
    <dgm:pt modelId="{67347C1F-7031-4CDF-AA75-C4D374B2A02E}" type="pres">
      <dgm:prSet presAssocID="{CC905ECA-C21A-4C8A-BCDA-A01DB83A4189}" presName="level3hierChild" presStyleCnt="0"/>
      <dgm:spPr/>
    </dgm:pt>
    <dgm:pt modelId="{3EB4FC54-5986-48B8-989F-F4A08592A744}" type="pres">
      <dgm:prSet presAssocID="{157A8D74-5F16-4E49-9BCF-C8C925502B1F}" presName="conn2-1" presStyleLbl="parChTrans1D3" presStyleIdx="3" presStyleCnt="4"/>
      <dgm:spPr/>
    </dgm:pt>
    <dgm:pt modelId="{C7E619CD-7648-43EB-B407-B69DCA7C78B7}" type="pres">
      <dgm:prSet presAssocID="{157A8D74-5F16-4E49-9BCF-C8C925502B1F}" presName="connTx" presStyleLbl="parChTrans1D3" presStyleIdx="3" presStyleCnt="4"/>
      <dgm:spPr/>
    </dgm:pt>
    <dgm:pt modelId="{EFC068A1-75FB-4F83-AB50-9E34B6DD9CB2}" type="pres">
      <dgm:prSet presAssocID="{F7EAE6ED-47F3-4FFE-B01A-DDDFF7BB5370}" presName="root2" presStyleCnt="0"/>
      <dgm:spPr/>
    </dgm:pt>
    <dgm:pt modelId="{08C22661-90DC-49F1-8051-BFC3F46F3F04}" type="pres">
      <dgm:prSet presAssocID="{F7EAE6ED-47F3-4FFE-B01A-DDDFF7BB5370}" presName="LevelTwoTextNode" presStyleLbl="node3" presStyleIdx="3" presStyleCnt="4">
        <dgm:presLayoutVars>
          <dgm:chPref val="3"/>
        </dgm:presLayoutVars>
      </dgm:prSet>
      <dgm:spPr/>
    </dgm:pt>
    <dgm:pt modelId="{E9C10A1D-60AE-465B-B25E-3DC206344220}" type="pres">
      <dgm:prSet presAssocID="{F7EAE6ED-47F3-4FFE-B01A-DDDFF7BB5370}" presName="level3hierChild" presStyleCnt="0"/>
      <dgm:spPr/>
    </dgm:pt>
  </dgm:ptLst>
  <dgm:cxnLst>
    <dgm:cxn modelId="{057F9C00-A93E-4016-B27B-02C399DEEAB9}" type="presOf" srcId="{514CD3C9-9ECD-46D4-9893-DEF8F3DECB12}" destId="{2C5D6D38-C1B2-4906-A8EC-8DBFAFDCF07B}" srcOrd="0" destOrd="0" presId="urn:microsoft.com/office/officeart/2008/layout/HorizontalMultiLevelHierarchy"/>
    <dgm:cxn modelId="{65074B0D-F1A7-4415-8D8D-95D431C0C53F}" type="presOf" srcId="{46142867-9990-43B6-9A81-3100E12B3DEA}" destId="{42DADB1B-FC05-4EE3-8D59-D179D209F461}" srcOrd="0" destOrd="0" presId="urn:microsoft.com/office/officeart/2008/layout/HorizontalMultiLevelHierarchy"/>
    <dgm:cxn modelId="{004DED11-9B80-4F9C-9E40-205EDE0DC4D2}" type="presOf" srcId="{157A8D74-5F16-4E49-9BCF-C8C925502B1F}" destId="{3EB4FC54-5986-48B8-989F-F4A08592A744}" srcOrd="0" destOrd="0" presId="urn:microsoft.com/office/officeart/2008/layout/HorizontalMultiLevelHierarchy"/>
    <dgm:cxn modelId="{79558924-C8D6-447A-820B-F3DB102578EA}" srcId="{158E09FC-519E-438F-B045-4049D074281A}" destId="{AA934E3B-0BCF-4E9F-BA2C-98FCF45A8D1C}" srcOrd="2" destOrd="0" parTransId="{505F9A5A-66AD-42FE-A914-08635BF30421}" sibTransId="{A979AB89-158B-4B3A-B815-A08D0211C99C}"/>
    <dgm:cxn modelId="{933DA12A-3728-4831-AC36-CAFF92B07D12}" srcId="{158E09FC-519E-438F-B045-4049D074281A}" destId="{46142867-9990-43B6-9A81-3100E12B3DEA}" srcOrd="0" destOrd="0" parTransId="{87FDCCB8-CDFE-42E1-AFEE-CE1290062234}" sibTransId="{0A287EE3-5841-4944-9249-FA3B48E9AFB1}"/>
    <dgm:cxn modelId="{25812835-CDF6-47E2-9126-5E0E43EEFC2B}" type="presOf" srcId="{157A8D74-5F16-4E49-9BCF-C8C925502B1F}" destId="{C7E619CD-7648-43EB-B407-B69DCA7C78B7}" srcOrd="1" destOrd="0" presId="urn:microsoft.com/office/officeart/2008/layout/HorizontalMultiLevelHierarchy"/>
    <dgm:cxn modelId="{3CE8345F-0307-426B-B75D-D788588AA63C}" srcId="{CC905ECA-C21A-4C8A-BCDA-A01DB83A4189}" destId="{F7EAE6ED-47F3-4FFE-B01A-DDDFF7BB5370}" srcOrd="0" destOrd="0" parTransId="{157A8D74-5F16-4E49-9BCF-C8C925502B1F}" sibTransId="{724B208F-FA53-43BA-A09C-CA14B6C8BA50}"/>
    <dgm:cxn modelId="{4392C760-C1BB-4F56-BF34-54F1153628FB}" type="presOf" srcId="{BC184158-A3F9-4D5E-BB68-AA5B565943A3}" destId="{350921FB-E48F-4944-9840-2CCD03B6442C}" srcOrd="1" destOrd="0" presId="urn:microsoft.com/office/officeart/2008/layout/HorizontalMultiLevelHierarchy"/>
    <dgm:cxn modelId="{0ED2E849-4C52-4DAB-91D9-EE667629885A}" srcId="{69B378F4-8CB5-4454-AEE3-8A6B7AF4FA26}" destId="{CC905ECA-C21A-4C8A-BCDA-A01DB83A4189}" srcOrd="1" destOrd="0" parTransId="{DB3DA777-EF46-4832-8255-B40605B2DC8B}" sibTransId="{0115BE82-E969-4C33-8430-249412C873C8}"/>
    <dgm:cxn modelId="{7320CC6F-E81F-4695-9B31-E4D4CC5136AB}" type="presOf" srcId="{BC184158-A3F9-4D5E-BB68-AA5B565943A3}" destId="{7F7C6F43-3B6E-4429-BDF2-DB6E5BB21F61}" srcOrd="0" destOrd="0" presId="urn:microsoft.com/office/officeart/2008/layout/HorizontalMultiLevelHierarchy"/>
    <dgm:cxn modelId="{0095CF70-98DA-4CCF-951B-221B9D243E22}" srcId="{69B378F4-8CB5-4454-AEE3-8A6B7AF4FA26}" destId="{158E09FC-519E-438F-B045-4049D074281A}" srcOrd="0" destOrd="0" parTransId="{CF306A8B-D5E7-410C-AA7D-03B0183583C9}" sibTransId="{9F44C531-9245-47A9-9D2F-FD1DEEFC0F29}"/>
    <dgm:cxn modelId="{4F34F07A-ACF3-4DCA-B040-76D157F66203}" type="presOf" srcId="{AA934E3B-0BCF-4E9F-BA2C-98FCF45A8D1C}" destId="{2B1CB56F-4066-4193-BBA3-1238566275A2}" srcOrd="0" destOrd="0" presId="urn:microsoft.com/office/officeart/2008/layout/HorizontalMultiLevelHierarchy"/>
    <dgm:cxn modelId="{DA73E880-002C-4C58-B39B-95523C579901}" type="presOf" srcId="{CC905ECA-C21A-4C8A-BCDA-A01DB83A4189}" destId="{76F6D14C-F048-4821-841B-9874849B8C1A}" srcOrd="0" destOrd="0" presId="urn:microsoft.com/office/officeart/2008/layout/HorizontalMultiLevelHierarchy"/>
    <dgm:cxn modelId="{AD238889-AEE8-4867-B3B7-9162412AE40A}" type="presOf" srcId="{505F9A5A-66AD-42FE-A914-08635BF30421}" destId="{15DABB72-6CB5-4688-8907-E5EAA12CE141}" srcOrd="0" destOrd="0" presId="urn:microsoft.com/office/officeart/2008/layout/HorizontalMultiLevelHierarchy"/>
    <dgm:cxn modelId="{1EFBC889-8E30-407E-BB7B-716279D04239}" type="presOf" srcId="{B734223E-A1B5-443E-A9CB-0C2A5EC2C77B}" destId="{B1DDF147-D516-430C-8499-D700ECA8F460}" srcOrd="0" destOrd="0" presId="urn:microsoft.com/office/officeart/2008/layout/HorizontalMultiLevelHierarchy"/>
    <dgm:cxn modelId="{F13F629A-06FF-4432-B2C2-BA2215B1DC94}" type="presOf" srcId="{CF306A8B-D5E7-410C-AA7D-03B0183583C9}" destId="{C1C2E4E9-1D8A-4BC0-BB78-005CA6F21F76}" srcOrd="1" destOrd="0" presId="urn:microsoft.com/office/officeart/2008/layout/HorizontalMultiLevelHierarchy"/>
    <dgm:cxn modelId="{44778EAD-AF92-4D4B-A4A4-A3D10FC5E75C}" type="presOf" srcId="{DB3DA777-EF46-4832-8255-B40605B2DC8B}" destId="{62BDB2F5-777E-43F8-9B76-029DE2C7DE57}" srcOrd="0" destOrd="0" presId="urn:microsoft.com/office/officeart/2008/layout/HorizontalMultiLevelHierarchy"/>
    <dgm:cxn modelId="{836469B3-185A-4BD3-B457-4CDF191D465D}" type="presOf" srcId="{158E09FC-519E-438F-B045-4049D074281A}" destId="{46E8EA89-357B-4FE4-A4CC-D5195DAAED91}" srcOrd="0" destOrd="0" presId="urn:microsoft.com/office/officeart/2008/layout/HorizontalMultiLevelHierarchy"/>
    <dgm:cxn modelId="{3AA2E1B8-6C8E-4C18-BC0F-517A24771E64}" type="presOf" srcId="{505F9A5A-66AD-42FE-A914-08635BF30421}" destId="{1443D949-7187-4628-915F-6EF1D5831068}" srcOrd="1" destOrd="0" presId="urn:microsoft.com/office/officeart/2008/layout/HorizontalMultiLevelHierarchy"/>
    <dgm:cxn modelId="{3AC931BF-8069-4114-A0B3-AD02C7374773}" type="presOf" srcId="{87FDCCB8-CDFE-42E1-AFEE-CE1290062234}" destId="{DF253BCB-CD5B-4FEF-9374-14D4BC01E3AE}" srcOrd="0" destOrd="0" presId="urn:microsoft.com/office/officeart/2008/layout/HorizontalMultiLevelHierarchy"/>
    <dgm:cxn modelId="{4E43D2C1-F619-45C0-8269-55B37C3819B4}" type="presOf" srcId="{F7EAE6ED-47F3-4FFE-B01A-DDDFF7BB5370}" destId="{08C22661-90DC-49F1-8051-BFC3F46F3F04}" srcOrd="0" destOrd="0" presId="urn:microsoft.com/office/officeart/2008/layout/HorizontalMultiLevelHierarchy"/>
    <dgm:cxn modelId="{484C77C5-A278-446D-BB0D-74E14CC4C286}" type="presOf" srcId="{69B378F4-8CB5-4454-AEE3-8A6B7AF4FA26}" destId="{A2774F26-C9C8-43BE-ACBB-968C1C2A0448}" srcOrd="0" destOrd="0" presId="urn:microsoft.com/office/officeart/2008/layout/HorizontalMultiLevelHierarchy"/>
    <dgm:cxn modelId="{1B9CD5D8-1980-4DA1-BF9F-0D0A1D7A3937}" type="presOf" srcId="{CF306A8B-D5E7-410C-AA7D-03B0183583C9}" destId="{CFBE28B6-D37B-4A30-80D7-134C01E55F7A}" srcOrd="0" destOrd="0" presId="urn:microsoft.com/office/officeart/2008/layout/HorizontalMultiLevelHierarchy"/>
    <dgm:cxn modelId="{8FBAA5DD-3FD7-47E9-9C16-0CF8E744520D}" type="presOf" srcId="{DB3DA777-EF46-4832-8255-B40605B2DC8B}" destId="{DA7A010F-128D-4806-82E8-A1F9A17682BA}" srcOrd="1" destOrd="0" presId="urn:microsoft.com/office/officeart/2008/layout/HorizontalMultiLevelHierarchy"/>
    <dgm:cxn modelId="{2F37A3DF-6A64-4A91-B6F5-3D2B5B5ADCCD}" srcId="{158E09FC-519E-438F-B045-4049D074281A}" destId="{B734223E-A1B5-443E-A9CB-0C2A5EC2C77B}" srcOrd="1" destOrd="0" parTransId="{BC184158-A3F9-4D5E-BB68-AA5B565943A3}" sibTransId="{83AD2031-B8FF-4B06-80EF-1D5E545AEEFA}"/>
    <dgm:cxn modelId="{7A3968E4-E435-4BDE-811B-9C9ECA9D2A49}" type="presOf" srcId="{87FDCCB8-CDFE-42E1-AFEE-CE1290062234}" destId="{15419A9D-3F22-4856-90BF-7BEB20F6955E}" srcOrd="1" destOrd="0" presId="urn:microsoft.com/office/officeart/2008/layout/HorizontalMultiLevelHierarchy"/>
    <dgm:cxn modelId="{E3B5B3F6-591C-4EB0-A58C-79B00DE0AFA6}" srcId="{514CD3C9-9ECD-46D4-9893-DEF8F3DECB12}" destId="{69B378F4-8CB5-4454-AEE3-8A6B7AF4FA26}" srcOrd="0" destOrd="0" parTransId="{2E9279DF-681A-4B34-A9A5-4482412C1ADA}" sibTransId="{688AEA90-0964-45F1-9C11-B64E0B7D3FEC}"/>
    <dgm:cxn modelId="{74FCCF5E-4DF6-49EF-B815-BFE9D3645881}" type="presParOf" srcId="{2C5D6D38-C1B2-4906-A8EC-8DBFAFDCF07B}" destId="{9C1550F5-8482-46A1-9CE2-2C70370F9768}" srcOrd="0" destOrd="0" presId="urn:microsoft.com/office/officeart/2008/layout/HorizontalMultiLevelHierarchy"/>
    <dgm:cxn modelId="{01715B90-7CFA-4B2E-8367-7AC14BCF44ED}" type="presParOf" srcId="{9C1550F5-8482-46A1-9CE2-2C70370F9768}" destId="{A2774F26-C9C8-43BE-ACBB-968C1C2A0448}" srcOrd="0" destOrd="0" presId="urn:microsoft.com/office/officeart/2008/layout/HorizontalMultiLevelHierarchy"/>
    <dgm:cxn modelId="{E94BEFEB-951E-45D1-A179-9143F57C6457}" type="presParOf" srcId="{9C1550F5-8482-46A1-9CE2-2C70370F9768}" destId="{853DA4ED-BF7B-44EE-ADC5-22B1E82B33F3}" srcOrd="1" destOrd="0" presId="urn:microsoft.com/office/officeart/2008/layout/HorizontalMultiLevelHierarchy"/>
    <dgm:cxn modelId="{B8257131-BB78-4172-B4AB-42A0C43DA6D6}" type="presParOf" srcId="{853DA4ED-BF7B-44EE-ADC5-22B1E82B33F3}" destId="{CFBE28B6-D37B-4A30-80D7-134C01E55F7A}" srcOrd="0" destOrd="0" presId="urn:microsoft.com/office/officeart/2008/layout/HorizontalMultiLevelHierarchy"/>
    <dgm:cxn modelId="{1F4A256F-DD85-4795-B5B1-D8CCA6D7BDAC}" type="presParOf" srcId="{CFBE28B6-D37B-4A30-80D7-134C01E55F7A}" destId="{C1C2E4E9-1D8A-4BC0-BB78-005CA6F21F76}" srcOrd="0" destOrd="0" presId="urn:microsoft.com/office/officeart/2008/layout/HorizontalMultiLevelHierarchy"/>
    <dgm:cxn modelId="{5E049725-C47B-4E3A-9B51-2D29E2B62BEE}" type="presParOf" srcId="{853DA4ED-BF7B-44EE-ADC5-22B1E82B33F3}" destId="{6FC5D15E-5295-4C09-AA79-0FD64FE50F84}" srcOrd="1" destOrd="0" presId="urn:microsoft.com/office/officeart/2008/layout/HorizontalMultiLevelHierarchy"/>
    <dgm:cxn modelId="{D22C83CE-CCC9-470C-9164-335A4C228E8F}" type="presParOf" srcId="{6FC5D15E-5295-4C09-AA79-0FD64FE50F84}" destId="{46E8EA89-357B-4FE4-A4CC-D5195DAAED91}" srcOrd="0" destOrd="0" presId="urn:microsoft.com/office/officeart/2008/layout/HorizontalMultiLevelHierarchy"/>
    <dgm:cxn modelId="{CBB4F916-48CE-4588-A7D6-DF9C94649BD3}" type="presParOf" srcId="{6FC5D15E-5295-4C09-AA79-0FD64FE50F84}" destId="{B75815CA-E225-477A-B57D-DC43F9D8FE89}" srcOrd="1" destOrd="0" presId="urn:microsoft.com/office/officeart/2008/layout/HorizontalMultiLevelHierarchy"/>
    <dgm:cxn modelId="{BC3633B0-C4DA-40B5-9353-485CD5FB51F3}" type="presParOf" srcId="{B75815CA-E225-477A-B57D-DC43F9D8FE89}" destId="{DF253BCB-CD5B-4FEF-9374-14D4BC01E3AE}" srcOrd="0" destOrd="0" presId="urn:microsoft.com/office/officeart/2008/layout/HorizontalMultiLevelHierarchy"/>
    <dgm:cxn modelId="{AC742D99-CE52-4E6E-B178-AF07CA27319E}" type="presParOf" srcId="{DF253BCB-CD5B-4FEF-9374-14D4BC01E3AE}" destId="{15419A9D-3F22-4856-90BF-7BEB20F6955E}" srcOrd="0" destOrd="0" presId="urn:microsoft.com/office/officeart/2008/layout/HorizontalMultiLevelHierarchy"/>
    <dgm:cxn modelId="{093DE4A8-FFE9-45D6-9887-DA736EFB5879}" type="presParOf" srcId="{B75815CA-E225-477A-B57D-DC43F9D8FE89}" destId="{4E8AF9DE-0D9D-4C69-8FB5-1DB27C7DCB6D}" srcOrd="1" destOrd="0" presId="urn:microsoft.com/office/officeart/2008/layout/HorizontalMultiLevelHierarchy"/>
    <dgm:cxn modelId="{1D49AF01-5478-42C6-A997-EF5CA2A0961F}" type="presParOf" srcId="{4E8AF9DE-0D9D-4C69-8FB5-1DB27C7DCB6D}" destId="{42DADB1B-FC05-4EE3-8D59-D179D209F461}" srcOrd="0" destOrd="0" presId="urn:microsoft.com/office/officeart/2008/layout/HorizontalMultiLevelHierarchy"/>
    <dgm:cxn modelId="{21E2BCA8-FAEA-42BA-AEAC-760823AD0EB4}" type="presParOf" srcId="{4E8AF9DE-0D9D-4C69-8FB5-1DB27C7DCB6D}" destId="{3D301703-A729-4905-A841-62685EB9A310}" srcOrd="1" destOrd="0" presId="urn:microsoft.com/office/officeart/2008/layout/HorizontalMultiLevelHierarchy"/>
    <dgm:cxn modelId="{98B5BCFF-8315-4993-86DD-302EB3D513BD}" type="presParOf" srcId="{B75815CA-E225-477A-B57D-DC43F9D8FE89}" destId="{7F7C6F43-3B6E-4429-BDF2-DB6E5BB21F61}" srcOrd="2" destOrd="0" presId="urn:microsoft.com/office/officeart/2008/layout/HorizontalMultiLevelHierarchy"/>
    <dgm:cxn modelId="{6B8986FC-81AB-4E79-9E61-A06AC4CEF35F}" type="presParOf" srcId="{7F7C6F43-3B6E-4429-BDF2-DB6E5BB21F61}" destId="{350921FB-E48F-4944-9840-2CCD03B6442C}" srcOrd="0" destOrd="0" presId="urn:microsoft.com/office/officeart/2008/layout/HorizontalMultiLevelHierarchy"/>
    <dgm:cxn modelId="{64A8F490-2EBF-495E-9E5D-5A5343A042F8}" type="presParOf" srcId="{B75815CA-E225-477A-B57D-DC43F9D8FE89}" destId="{BD69F77A-AA9A-4680-835C-18A6FB0BA17F}" srcOrd="3" destOrd="0" presId="urn:microsoft.com/office/officeart/2008/layout/HorizontalMultiLevelHierarchy"/>
    <dgm:cxn modelId="{FD074C84-656E-4D10-A4CB-5BB39319866E}" type="presParOf" srcId="{BD69F77A-AA9A-4680-835C-18A6FB0BA17F}" destId="{B1DDF147-D516-430C-8499-D700ECA8F460}" srcOrd="0" destOrd="0" presId="urn:microsoft.com/office/officeart/2008/layout/HorizontalMultiLevelHierarchy"/>
    <dgm:cxn modelId="{0997C7A6-BBB2-4B6C-BA84-0AA30446F056}" type="presParOf" srcId="{BD69F77A-AA9A-4680-835C-18A6FB0BA17F}" destId="{728C8058-33F0-420F-B251-A299C98CF41D}" srcOrd="1" destOrd="0" presId="urn:microsoft.com/office/officeart/2008/layout/HorizontalMultiLevelHierarchy"/>
    <dgm:cxn modelId="{FB4F081D-25A0-454D-8189-921350B1EE49}" type="presParOf" srcId="{B75815CA-E225-477A-B57D-DC43F9D8FE89}" destId="{15DABB72-6CB5-4688-8907-E5EAA12CE141}" srcOrd="4" destOrd="0" presId="urn:microsoft.com/office/officeart/2008/layout/HorizontalMultiLevelHierarchy"/>
    <dgm:cxn modelId="{009CA177-65B5-4EFA-BFA5-FCBD4F9CD98C}" type="presParOf" srcId="{15DABB72-6CB5-4688-8907-E5EAA12CE141}" destId="{1443D949-7187-4628-915F-6EF1D5831068}" srcOrd="0" destOrd="0" presId="urn:microsoft.com/office/officeart/2008/layout/HorizontalMultiLevelHierarchy"/>
    <dgm:cxn modelId="{AD8BF42D-3EC0-4A77-B614-FD5574C538A7}" type="presParOf" srcId="{B75815CA-E225-477A-B57D-DC43F9D8FE89}" destId="{0FAB5481-E0C5-4846-AEFC-52DCEA8A47BE}" srcOrd="5" destOrd="0" presId="urn:microsoft.com/office/officeart/2008/layout/HorizontalMultiLevelHierarchy"/>
    <dgm:cxn modelId="{C053A04D-5E48-4A74-8FA2-AF46E679B200}" type="presParOf" srcId="{0FAB5481-E0C5-4846-AEFC-52DCEA8A47BE}" destId="{2B1CB56F-4066-4193-BBA3-1238566275A2}" srcOrd="0" destOrd="0" presId="urn:microsoft.com/office/officeart/2008/layout/HorizontalMultiLevelHierarchy"/>
    <dgm:cxn modelId="{1A104DB1-A1B1-4672-910D-E9AAF9E94AEE}" type="presParOf" srcId="{0FAB5481-E0C5-4846-AEFC-52DCEA8A47BE}" destId="{82F5188D-7257-4573-8E92-4084E73BC0EB}" srcOrd="1" destOrd="0" presId="urn:microsoft.com/office/officeart/2008/layout/HorizontalMultiLevelHierarchy"/>
    <dgm:cxn modelId="{2FCE71C4-ACD0-432B-8C3D-8BCCC4A617EF}" type="presParOf" srcId="{853DA4ED-BF7B-44EE-ADC5-22B1E82B33F3}" destId="{62BDB2F5-777E-43F8-9B76-029DE2C7DE57}" srcOrd="2" destOrd="0" presId="urn:microsoft.com/office/officeart/2008/layout/HorizontalMultiLevelHierarchy"/>
    <dgm:cxn modelId="{F00AA11C-1729-48B1-B5AC-630AADAD580D}" type="presParOf" srcId="{62BDB2F5-777E-43F8-9B76-029DE2C7DE57}" destId="{DA7A010F-128D-4806-82E8-A1F9A17682BA}" srcOrd="0" destOrd="0" presId="urn:microsoft.com/office/officeart/2008/layout/HorizontalMultiLevelHierarchy"/>
    <dgm:cxn modelId="{74045E70-A245-4BBA-B515-E24E1DB4C783}" type="presParOf" srcId="{853DA4ED-BF7B-44EE-ADC5-22B1E82B33F3}" destId="{64C35849-C8BB-42A5-9FE1-F3EEBE1F08E8}" srcOrd="3" destOrd="0" presId="urn:microsoft.com/office/officeart/2008/layout/HorizontalMultiLevelHierarchy"/>
    <dgm:cxn modelId="{7C78F957-36A9-4804-AE1A-A8B680DA8D39}" type="presParOf" srcId="{64C35849-C8BB-42A5-9FE1-F3EEBE1F08E8}" destId="{76F6D14C-F048-4821-841B-9874849B8C1A}" srcOrd="0" destOrd="0" presId="urn:microsoft.com/office/officeart/2008/layout/HorizontalMultiLevelHierarchy"/>
    <dgm:cxn modelId="{2EE53846-729C-495B-870A-9D9958687CAE}" type="presParOf" srcId="{64C35849-C8BB-42A5-9FE1-F3EEBE1F08E8}" destId="{67347C1F-7031-4CDF-AA75-C4D374B2A02E}" srcOrd="1" destOrd="0" presId="urn:microsoft.com/office/officeart/2008/layout/HorizontalMultiLevelHierarchy"/>
    <dgm:cxn modelId="{A29A8B56-CD02-4A34-AA94-838D725F061E}" type="presParOf" srcId="{67347C1F-7031-4CDF-AA75-C4D374B2A02E}" destId="{3EB4FC54-5986-48B8-989F-F4A08592A744}" srcOrd="0" destOrd="0" presId="urn:microsoft.com/office/officeart/2008/layout/HorizontalMultiLevelHierarchy"/>
    <dgm:cxn modelId="{DC80C314-6760-4024-B8E2-F524BFC9E218}" type="presParOf" srcId="{3EB4FC54-5986-48B8-989F-F4A08592A744}" destId="{C7E619CD-7648-43EB-B407-B69DCA7C78B7}" srcOrd="0" destOrd="0" presId="urn:microsoft.com/office/officeart/2008/layout/HorizontalMultiLevelHierarchy"/>
    <dgm:cxn modelId="{76460EA7-17BA-4F85-A92F-BB14CF02979B}" type="presParOf" srcId="{67347C1F-7031-4CDF-AA75-C4D374B2A02E}" destId="{EFC068A1-75FB-4F83-AB50-9E34B6DD9CB2}" srcOrd="1" destOrd="0" presId="urn:microsoft.com/office/officeart/2008/layout/HorizontalMultiLevelHierarchy"/>
    <dgm:cxn modelId="{E1C3A587-5C76-48BE-ADDD-5A69929CD48B}" type="presParOf" srcId="{EFC068A1-75FB-4F83-AB50-9E34B6DD9CB2}" destId="{08C22661-90DC-49F1-8051-BFC3F46F3F04}" srcOrd="0" destOrd="0" presId="urn:microsoft.com/office/officeart/2008/layout/HorizontalMultiLevelHierarchy"/>
    <dgm:cxn modelId="{3586F89C-5449-4DE3-9EB3-84F9A472BB59}" type="presParOf" srcId="{EFC068A1-75FB-4F83-AB50-9E34B6DD9CB2}" destId="{E9C10A1D-60AE-465B-B25E-3DC20634422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B4FC54-5986-48B8-989F-F4A08592A744}">
      <dsp:nvSpPr>
        <dsp:cNvPr id="0" name=""/>
        <dsp:cNvSpPr/>
      </dsp:nvSpPr>
      <dsp:spPr>
        <a:xfrm>
          <a:off x="3394325" y="2894410"/>
          <a:ext cx="45097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0978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3608540" y="2928856"/>
        <a:ext cx="22548" cy="22548"/>
      </dsp:txXfrm>
    </dsp:sp>
    <dsp:sp modelId="{62BDB2F5-777E-43F8-9B76-029DE2C7DE57}">
      <dsp:nvSpPr>
        <dsp:cNvPr id="0" name=""/>
        <dsp:cNvSpPr/>
      </dsp:nvSpPr>
      <dsp:spPr>
        <a:xfrm>
          <a:off x="688455" y="2080797"/>
          <a:ext cx="450978" cy="8593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5489" y="0"/>
              </a:lnTo>
              <a:lnTo>
                <a:pt x="225489" y="859333"/>
              </a:lnTo>
              <a:lnTo>
                <a:pt x="450978" y="85933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889682" y="2486201"/>
        <a:ext cx="48524" cy="48524"/>
      </dsp:txXfrm>
    </dsp:sp>
    <dsp:sp modelId="{15DABB72-6CB5-4688-8907-E5EAA12CE141}">
      <dsp:nvSpPr>
        <dsp:cNvPr id="0" name=""/>
        <dsp:cNvSpPr/>
      </dsp:nvSpPr>
      <dsp:spPr>
        <a:xfrm>
          <a:off x="3394325" y="1221463"/>
          <a:ext cx="450978" cy="8593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5489" y="0"/>
              </a:lnTo>
              <a:lnTo>
                <a:pt x="225489" y="859333"/>
              </a:lnTo>
              <a:lnTo>
                <a:pt x="450978" y="859333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3595552" y="1626868"/>
        <a:ext cx="48524" cy="48524"/>
      </dsp:txXfrm>
    </dsp:sp>
    <dsp:sp modelId="{7F7C6F43-3B6E-4429-BDF2-DB6E5BB21F61}">
      <dsp:nvSpPr>
        <dsp:cNvPr id="0" name=""/>
        <dsp:cNvSpPr/>
      </dsp:nvSpPr>
      <dsp:spPr>
        <a:xfrm>
          <a:off x="3394325" y="1175743"/>
          <a:ext cx="45097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0978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3608540" y="1210189"/>
        <a:ext cx="22548" cy="22548"/>
      </dsp:txXfrm>
    </dsp:sp>
    <dsp:sp modelId="{DF253BCB-CD5B-4FEF-9374-14D4BC01E3AE}">
      <dsp:nvSpPr>
        <dsp:cNvPr id="0" name=""/>
        <dsp:cNvSpPr/>
      </dsp:nvSpPr>
      <dsp:spPr>
        <a:xfrm>
          <a:off x="3394325" y="362129"/>
          <a:ext cx="450978" cy="859333"/>
        </a:xfrm>
        <a:custGeom>
          <a:avLst/>
          <a:gdLst/>
          <a:ahLst/>
          <a:cxnLst/>
          <a:rect l="0" t="0" r="0" b="0"/>
          <a:pathLst>
            <a:path>
              <a:moveTo>
                <a:pt x="0" y="859333"/>
              </a:moveTo>
              <a:lnTo>
                <a:pt x="225489" y="859333"/>
              </a:lnTo>
              <a:lnTo>
                <a:pt x="225489" y="0"/>
              </a:lnTo>
              <a:lnTo>
                <a:pt x="450978" y="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3595552" y="767534"/>
        <a:ext cx="48524" cy="48524"/>
      </dsp:txXfrm>
    </dsp:sp>
    <dsp:sp modelId="{CFBE28B6-D37B-4A30-80D7-134C01E55F7A}">
      <dsp:nvSpPr>
        <dsp:cNvPr id="0" name=""/>
        <dsp:cNvSpPr/>
      </dsp:nvSpPr>
      <dsp:spPr>
        <a:xfrm>
          <a:off x="688455" y="1221463"/>
          <a:ext cx="450978" cy="859333"/>
        </a:xfrm>
        <a:custGeom>
          <a:avLst/>
          <a:gdLst/>
          <a:ahLst/>
          <a:cxnLst/>
          <a:rect l="0" t="0" r="0" b="0"/>
          <a:pathLst>
            <a:path>
              <a:moveTo>
                <a:pt x="0" y="859333"/>
              </a:moveTo>
              <a:lnTo>
                <a:pt x="225489" y="859333"/>
              </a:lnTo>
              <a:lnTo>
                <a:pt x="225489" y="0"/>
              </a:lnTo>
              <a:lnTo>
                <a:pt x="450978" y="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889682" y="1626868"/>
        <a:ext cx="48524" cy="48524"/>
      </dsp:txXfrm>
    </dsp:sp>
    <dsp:sp modelId="{A2774F26-C9C8-43BE-ACBB-968C1C2A0448}">
      <dsp:nvSpPr>
        <dsp:cNvPr id="0" name=""/>
        <dsp:cNvSpPr/>
      </dsp:nvSpPr>
      <dsp:spPr>
        <a:xfrm rot="16200000">
          <a:off x="-1464400" y="1737063"/>
          <a:ext cx="3618246" cy="68746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>
              <a:solidFill>
                <a:schemeClr val="tx1"/>
              </a:solidFill>
            </a:rPr>
            <a:t>Smart Home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>
              <a:solidFill>
                <a:schemeClr val="tx1"/>
              </a:solidFill>
            </a:rPr>
            <a:t>Automation Project </a:t>
          </a:r>
        </a:p>
      </dsp:txBody>
      <dsp:txXfrm>
        <a:off x="-1464400" y="1737063"/>
        <a:ext cx="3618246" cy="687466"/>
      </dsp:txXfrm>
    </dsp:sp>
    <dsp:sp modelId="{46E8EA89-357B-4FE4-A4CC-D5195DAAED91}">
      <dsp:nvSpPr>
        <dsp:cNvPr id="0" name=""/>
        <dsp:cNvSpPr/>
      </dsp:nvSpPr>
      <dsp:spPr>
        <a:xfrm>
          <a:off x="1139434" y="877730"/>
          <a:ext cx="2254891" cy="687466"/>
        </a:xfrm>
        <a:prstGeom prst="rect">
          <a:avLst/>
        </a:prstGeom>
        <a:solidFill>
          <a:schemeClr val="accent6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Hardware </a:t>
          </a:r>
        </a:p>
      </dsp:txBody>
      <dsp:txXfrm>
        <a:off x="1139434" y="877730"/>
        <a:ext cx="2254891" cy="687466"/>
      </dsp:txXfrm>
    </dsp:sp>
    <dsp:sp modelId="{42DADB1B-FC05-4EE3-8D59-D179D209F461}">
      <dsp:nvSpPr>
        <dsp:cNvPr id="0" name=""/>
        <dsp:cNvSpPr/>
      </dsp:nvSpPr>
      <dsp:spPr>
        <a:xfrm>
          <a:off x="3845303" y="18396"/>
          <a:ext cx="2254891" cy="687466"/>
        </a:xfrm>
        <a:prstGeom prst="rect">
          <a:avLst/>
        </a:prstGeom>
        <a:solidFill>
          <a:schemeClr val="accent6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Microcontroller</a:t>
          </a:r>
        </a:p>
      </dsp:txBody>
      <dsp:txXfrm>
        <a:off x="3845303" y="18396"/>
        <a:ext cx="2254891" cy="687466"/>
      </dsp:txXfrm>
    </dsp:sp>
    <dsp:sp modelId="{B1DDF147-D516-430C-8499-D700ECA8F460}">
      <dsp:nvSpPr>
        <dsp:cNvPr id="0" name=""/>
        <dsp:cNvSpPr/>
      </dsp:nvSpPr>
      <dsp:spPr>
        <a:xfrm>
          <a:off x="3845303" y="877730"/>
          <a:ext cx="2254891" cy="687466"/>
        </a:xfrm>
        <a:prstGeom prst="rect">
          <a:avLst/>
        </a:prstGeom>
        <a:solidFill>
          <a:schemeClr val="accent6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Circuits, Relays , ICS &amp; wires</a:t>
          </a:r>
        </a:p>
      </dsp:txBody>
      <dsp:txXfrm>
        <a:off x="3845303" y="877730"/>
        <a:ext cx="2254891" cy="687466"/>
      </dsp:txXfrm>
    </dsp:sp>
    <dsp:sp modelId="{2B1CB56F-4066-4193-BBA3-1238566275A2}">
      <dsp:nvSpPr>
        <dsp:cNvPr id="0" name=""/>
        <dsp:cNvSpPr/>
      </dsp:nvSpPr>
      <dsp:spPr>
        <a:xfrm>
          <a:off x="3845303" y="1737063"/>
          <a:ext cx="2254891" cy="687466"/>
        </a:xfrm>
        <a:prstGeom prst="rect">
          <a:avLst/>
        </a:prstGeom>
        <a:solidFill>
          <a:schemeClr val="accent6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Bluetooth Component</a:t>
          </a:r>
        </a:p>
      </dsp:txBody>
      <dsp:txXfrm>
        <a:off x="3845303" y="1737063"/>
        <a:ext cx="2254891" cy="687466"/>
      </dsp:txXfrm>
    </dsp:sp>
    <dsp:sp modelId="{76F6D14C-F048-4821-841B-9874849B8C1A}">
      <dsp:nvSpPr>
        <dsp:cNvPr id="0" name=""/>
        <dsp:cNvSpPr/>
      </dsp:nvSpPr>
      <dsp:spPr>
        <a:xfrm>
          <a:off x="1139434" y="2596397"/>
          <a:ext cx="2254891" cy="687466"/>
        </a:xfrm>
        <a:prstGeom prst="rect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Software </a:t>
          </a:r>
        </a:p>
      </dsp:txBody>
      <dsp:txXfrm>
        <a:off x="1139434" y="2596397"/>
        <a:ext cx="2254891" cy="687466"/>
      </dsp:txXfrm>
    </dsp:sp>
    <dsp:sp modelId="{08C22661-90DC-49F1-8051-BFC3F46F3F04}">
      <dsp:nvSpPr>
        <dsp:cNvPr id="0" name=""/>
        <dsp:cNvSpPr/>
      </dsp:nvSpPr>
      <dsp:spPr>
        <a:xfrm>
          <a:off x="3845303" y="2596397"/>
          <a:ext cx="2254891" cy="687466"/>
        </a:xfrm>
        <a:prstGeom prst="rect">
          <a:avLst/>
        </a:prstGeom>
        <a:solidFill>
          <a:schemeClr val="accent1">
            <a:lumMod val="5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Android</a:t>
          </a:r>
        </a:p>
      </dsp:txBody>
      <dsp:txXfrm>
        <a:off x="3845303" y="2596397"/>
        <a:ext cx="2254891" cy="6874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E8C983F-B9B3-4B14-8478-59240E9117C4}"/>
              </a:ext>
            </a:extLst>
          </p:cNvPr>
          <p:cNvSpPr/>
          <p:nvPr userDrawn="1"/>
        </p:nvSpPr>
        <p:spPr>
          <a:xfrm>
            <a:off x="-308740" y="5409449"/>
            <a:ext cx="4835532" cy="48981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03F6ED-2418-4389-8234-1F17162721CF}"/>
              </a:ext>
            </a:extLst>
          </p:cNvPr>
          <p:cNvSpPr/>
          <p:nvPr userDrawn="1"/>
        </p:nvSpPr>
        <p:spPr>
          <a:xfrm>
            <a:off x="7495354" y="5436248"/>
            <a:ext cx="4835532" cy="48981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14362B2-986B-466B-BFBC-6D0F4F8E8A9A}"/>
              </a:ext>
            </a:extLst>
          </p:cNvPr>
          <p:cNvSpPr/>
          <p:nvPr userDrawn="1"/>
        </p:nvSpPr>
        <p:spPr>
          <a:xfrm>
            <a:off x="3555988" y="5940103"/>
            <a:ext cx="5080024" cy="51458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4" name="Graphic 14">
            <a:extLst>
              <a:ext uri="{FF2B5EF4-FFF2-40B4-BE49-F238E27FC236}">
                <a16:creationId xmlns:a16="http://schemas.microsoft.com/office/drawing/2014/main" id="{12188735-4571-42C2-BFBC-F562BCDBD4C2}"/>
              </a:ext>
            </a:extLst>
          </p:cNvPr>
          <p:cNvGrpSpPr/>
          <p:nvPr userDrawn="1"/>
        </p:nvGrpSpPr>
        <p:grpSpPr>
          <a:xfrm>
            <a:off x="651992" y="3101276"/>
            <a:ext cx="3145888" cy="2539116"/>
            <a:chOff x="2444748" y="555045"/>
            <a:chExt cx="7282048" cy="5727454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5B3EF12-A43C-4C42-A1C7-5CEC843743B9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BFEC24A-A698-46A9-A9FD-90B34A50AD87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6ED1278-AAC4-4D3F-AAE8-752FBC71EBD1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700A721-C688-4F1C-846E-8EA137C2C11E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5AB4A1E-717F-4A1F-8484-828EE9674218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2EDAAA8-9B4B-42D5-82CC-FD8A83AB64B8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5076DBE-BE71-4C36-B867-9D581C6C0070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E4E1E01-9179-4BCB-B09E-836E6F5D7AB4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3" name="Graphic 14">
            <a:extLst>
              <a:ext uri="{FF2B5EF4-FFF2-40B4-BE49-F238E27FC236}">
                <a16:creationId xmlns:a16="http://schemas.microsoft.com/office/drawing/2014/main" id="{03D89269-45F2-4A00-BA73-CDE7C5E0B6C3}"/>
              </a:ext>
            </a:extLst>
          </p:cNvPr>
          <p:cNvGrpSpPr/>
          <p:nvPr userDrawn="1"/>
        </p:nvGrpSpPr>
        <p:grpSpPr>
          <a:xfrm>
            <a:off x="8448203" y="3101276"/>
            <a:ext cx="3145888" cy="2539116"/>
            <a:chOff x="2444748" y="555045"/>
            <a:chExt cx="7282048" cy="5727454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11B8DD0-F6F4-4A4C-9607-81FFDB331BD9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CD814D6-EA5E-4F1A-918A-DCCE9AA27056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41056A2-1593-4B4D-B366-28CA93471A51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70A458D-0CF8-4D09-84B9-42862283A2CC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FAD23A2-2040-4932-8D93-400C02A8E8F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50255F2-579E-4127-A4CD-D22E868C2A6D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605C148-0D2E-4053-B6BE-BF41FD09CD36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8C1AC91-7889-4740-8CD9-6B8FD4831F40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3" name="그림 개체 틀 2">
            <a:extLst>
              <a:ext uri="{FF2B5EF4-FFF2-40B4-BE49-F238E27FC236}">
                <a16:creationId xmlns:a16="http://schemas.microsoft.com/office/drawing/2014/main" id="{10FBF375-44DE-4AF7-BBAB-F31C01DF8BF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85571" y="3248004"/>
            <a:ext cx="2881426" cy="1716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4" name="그림 개체 틀 2">
            <a:extLst>
              <a:ext uri="{FF2B5EF4-FFF2-40B4-BE49-F238E27FC236}">
                <a16:creationId xmlns:a16="http://schemas.microsoft.com/office/drawing/2014/main" id="{A3C72522-24A8-4643-B384-3B38B1CF109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580435" y="3248004"/>
            <a:ext cx="2881426" cy="1716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5" name="Graphic 14">
            <a:extLst>
              <a:ext uri="{FF2B5EF4-FFF2-40B4-BE49-F238E27FC236}">
                <a16:creationId xmlns:a16="http://schemas.microsoft.com/office/drawing/2014/main" id="{96D25FA7-49DA-49BF-8DA5-3BD079D973CB}"/>
              </a:ext>
            </a:extLst>
          </p:cNvPr>
          <p:cNvGrpSpPr/>
          <p:nvPr userDrawn="1"/>
        </p:nvGrpSpPr>
        <p:grpSpPr>
          <a:xfrm>
            <a:off x="3636460" y="2199679"/>
            <a:ext cx="4974788" cy="4015262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F315F39-2FAC-4FD9-9CD3-3A26A160BBFB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32DD351-C802-4FB7-A3FB-6D9D628FD3DD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E04FA9-DA25-47C2-8FE7-52F824AAD573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E344A55-1F80-4651-8A8D-16A064418085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D22142E-8676-40C1-A728-6FC82196179A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C51FB6-13BA-4CC3-BDF7-32959A5B17EC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1DD32C5-0449-4E79-A9E8-36CEB2A675C0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E6F913E-32C0-4C35-8046-52451C5D5F62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2" name="그림 개체 틀 2">
            <a:extLst>
              <a:ext uri="{FF2B5EF4-FFF2-40B4-BE49-F238E27FC236}">
                <a16:creationId xmlns:a16="http://schemas.microsoft.com/office/drawing/2014/main" id="{619CA950-4E1C-4BD9-B2E1-BE7A8251550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70754" y="2388883"/>
            <a:ext cx="4701092" cy="2740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215CF0EF-0DB2-4A53-B37A-64A5491C9B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F953EB-1FCA-4A8F-B0DE-144F57381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517143" y="2"/>
            <a:ext cx="6674856" cy="6857999"/>
          </a:xfrm>
          <a:custGeom>
            <a:avLst/>
            <a:gdLst>
              <a:gd name="connsiteX0" fmla="*/ 5395694 w 6674856"/>
              <a:gd name="connsiteY0" fmla="*/ 387 h 6857999"/>
              <a:gd name="connsiteX1" fmla="*/ 5516631 w 6674856"/>
              <a:gd name="connsiteY1" fmla="*/ 3876 h 6857999"/>
              <a:gd name="connsiteX2" fmla="*/ 5746101 w 6674856"/>
              <a:gd name="connsiteY2" fmla="*/ 189930 h 6857999"/>
              <a:gd name="connsiteX3" fmla="*/ 5972471 w 6674856"/>
              <a:gd name="connsiteY3" fmla="*/ 983778 h 6857999"/>
              <a:gd name="connsiteX4" fmla="*/ 6549259 w 6674856"/>
              <a:gd name="connsiteY4" fmla="*/ 1309382 h 6857999"/>
              <a:gd name="connsiteX5" fmla="*/ 6659725 w 6674856"/>
              <a:gd name="connsiteY5" fmla="*/ 1248526 h 6857999"/>
              <a:gd name="connsiteX6" fmla="*/ 6674856 w 6674856"/>
              <a:gd name="connsiteY6" fmla="*/ 1231170 h 6857999"/>
              <a:gd name="connsiteX7" fmla="*/ 6674856 w 6674856"/>
              <a:gd name="connsiteY7" fmla="*/ 4649495 h 6857999"/>
              <a:gd name="connsiteX8" fmla="*/ 6604594 w 6674856"/>
              <a:gd name="connsiteY8" fmla="*/ 4593931 h 6857999"/>
              <a:gd name="connsiteX9" fmla="*/ 5761607 w 6674856"/>
              <a:gd name="connsiteY9" fmla="*/ 4332831 h 6857999"/>
              <a:gd name="connsiteX10" fmla="*/ 4328955 w 6674856"/>
              <a:gd name="connsiteY10" fmla="*/ 5765482 h 6857999"/>
              <a:gd name="connsiteX11" fmla="*/ 4747976 w 6674856"/>
              <a:gd name="connsiteY11" fmla="*/ 6791903 h 6857999"/>
              <a:gd name="connsiteX12" fmla="*/ 4821819 w 6674856"/>
              <a:gd name="connsiteY12" fmla="*/ 6857999 h 6857999"/>
              <a:gd name="connsiteX13" fmla="*/ 1401800 w 6674856"/>
              <a:gd name="connsiteY13" fmla="*/ 6857999 h 6857999"/>
              <a:gd name="connsiteX14" fmla="*/ 1375865 w 6674856"/>
              <a:gd name="connsiteY14" fmla="*/ 6806099 h 6857999"/>
              <a:gd name="connsiteX15" fmla="*/ 1091542 w 6674856"/>
              <a:gd name="connsiteY15" fmla="*/ 6639953 h 6857999"/>
              <a:gd name="connsiteX16" fmla="*/ 313201 w 6674856"/>
              <a:gd name="connsiteY16" fmla="*/ 6534521 h 6857999"/>
              <a:gd name="connsiteX17" fmla="*/ 6202 w 6674856"/>
              <a:gd name="connsiteY17" fmla="*/ 6317456 h 6857999"/>
              <a:gd name="connsiteX18" fmla="*/ 0 w 6674856"/>
              <a:gd name="connsiteY18" fmla="*/ 5932936 h 6857999"/>
              <a:gd name="connsiteX19" fmla="*/ 226376 w 6674856"/>
              <a:gd name="connsiteY19" fmla="*/ 5768578 h 6857999"/>
              <a:gd name="connsiteX20" fmla="*/ 1020223 w 6674856"/>
              <a:gd name="connsiteY20" fmla="*/ 5545310 h 6857999"/>
              <a:gd name="connsiteX21" fmla="*/ 1293108 w 6674856"/>
              <a:gd name="connsiteY21" fmla="*/ 5241413 h 6857999"/>
              <a:gd name="connsiteX22" fmla="*/ 1308614 w 6674856"/>
              <a:gd name="connsiteY22" fmla="*/ 5111173 h 6857999"/>
              <a:gd name="connsiteX23" fmla="*/ 1138059 w 6674856"/>
              <a:gd name="connsiteY23" fmla="*/ 4794878 h 6857999"/>
              <a:gd name="connsiteX24" fmla="*/ 418632 w 6674856"/>
              <a:gd name="connsiteY24" fmla="*/ 4373145 h 6857999"/>
              <a:gd name="connsiteX25" fmla="*/ 263583 w 6674856"/>
              <a:gd name="connsiteY25" fmla="*/ 3994828 h 6857999"/>
              <a:gd name="connsiteX26" fmla="*/ 279088 w 6674856"/>
              <a:gd name="connsiteY26" fmla="*/ 3942109 h 6857999"/>
              <a:gd name="connsiteX27" fmla="*/ 688416 w 6674856"/>
              <a:gd name="connsiteY27" fmla="*/ 3659920 h 6857999"/>
              <a:gd name="connsiteX28" fmla="*/ 1451260 w 6674856"/>
              <a:gd name="connsiteY28" fmla="*/ 3746745 h 6857999"/>
              <a:gd name="connsiteX29" fmla="*/ 1841981 w 6674856"/>
              <a:gd name="connsiteY29" fmla="*/ 3566893 h 6857999"/>
              <a:gd name="connsiteX30" fmla="*/ 1810969 w 6674856"/>
              <a:gd name="connsiteY30" fmla="*/ 3036627 h 6857999"/>
              <a:gd name="connsiteX31" fmla="*/ 1336519 w 6674856"/>
              <a:gd name="connsiteY31" fmla="*/ 2407127 h 6857999"/>
              <a:gd name="connsiteX32" fmla="*/ 1336519 w 6674856"/>
              <a:gd name="connsiteY32" fmla="*/ 2056719 h 6857999"/>
              <a:gd name="connsiteX33" fmla="*/ 1491567 w 6674856"/>
              <a:gd name="connsiteY33" fmla="*/ 1883063 h 6857999"/>
              <a:gd name="connsiteX34" fmla="*/ 1823374 w 6674856"/>
              <a:gd name="connsiteY34" fmla="*/ 1845850 h 6857999"/>
              <a:gd name="connsiteX35" fmla="*/ 2527296 w 6674856"/>
              <a:gd name="connsiteY35" fmla="*/ 2242774 h 6857999"/>
              <a:gd name="connsiteX36" fmla="*/ 3156790 w 6674856"/>
              <a:gd name="connsiteY36" fmla="*/ 2066022 h 6857999"/>
              <a:gd name="connsiteX37" fmla="*/ 3172296 w 6674856"/>
              <a:gd name="connsiteY37" fmla="*/ 1793137 h 6857999"/>
              <a:gd name="connsiteX38" fmla="*/ 2967635 w 6674856"/>
              <a:gd name="connsiteY38" fmla="*/ 1002384 h 6857999"/>
              <a:gd name="connsiteX39" fmla="*/ 3116476 w 6674856"/>
              <a:gd name="connsiteY39" fmla="*/ 636472 h 6857999"/>
              <a:gd name="connsiteX40" fmla="*/ 3231217 w 6674856"/>
              <a:gd name="connsiteY40" fmla="*/ 574455 h 6857999"/>
              <a:gd name="connsiteX41" fmla="*/ 3659146 w 6674856"/>
              <a:gd name="connsiteY41" fmla="*/ 679887 h 6857999"/>
              <a:gd name="connsiteX42" fmla="*/ 4152204 w 6674856"/>
              <a:gd name="connsiteY42" fmla="*/ 1306281 h 6857999"/>
              <a:gd name="connsiteX43" fmla="*/ 4825115 w 6674856"/>
              <a:gd name="connsiteY43" fmla="*/ 1303180 h 6857999"/>
              <a:gd name="connsiteX44" fmla="*/ 4905743 w 6674856"/>
              <a:gd name="connsiteY44" fmla="*/ 1017890 h 6857999"/>
              <a:gd name="connsiteX45" fmla="*/ 5004973 w 6674856"/>
              <a:gd name="connsiteY45" fmla="*/ 292267 h 6857999"/>
              <a:gd name="connsiteX46" fmla="*/ 5274751 w 6674856"/>
              <a:gd name="connsiteY46" fmla="*/ 13179 h 6857999"/>
              <a:gd name="connsiteX47" fmla="*/ 5395694 w 6674856"/>
              <a:gd name="connsiteY47" fmla="*/ 38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674856" h="6857999">
                <a:moveTo>
                  <a:pt x="5395694" y="387"/>
                </a:moveTo>
                <a:cubicBezTo>
                  <a:pt x="5436007" y="-776"/>
                  <a:pt x="5476320" y="775"/>
                  <a:pt x="5516631" y="3876"/>
                </a:cubicBezTo>
                <a:cubicBezTo>
                  <a:pt x="5634468" y="10078"/>
                  <a:pt x="5715097" y="72094"/>
                  <a:pt x="5746101" y="189930"/>
                </a:cubicBezTo>
                <a:cubicBezTo>
                  <a:pt x="5820529" y="453512"/>
                  <a:pt x="5898050" y="720196"/>
                  <a:pt x="5972471" y="983778"/>
                </a:cubicBezTo>
                <a:cubicBezTo>
                  <a:pt x="6049999" y="1253568"/>
                  <a:pt x="6273266" y="1380708"/>
                  <a:pt x="6549259" y="1309382"/>
                </a:cubicBezTo>
                <a:cubicBezTo>
                  <a:pt x="6594219" y="1298528"/>
                  <a:pt x="6629879" y="1276822"/>
                  <a:pt x="6659725" y="1248526"/>
                </a:cubicBezTo>
                <a:lnTo>
                  <a:pt x="6674856" y="1231170"/>
                </a:lnTo>
                <a:lnTo>
                  <a:pt x="6674856" y="4649495"/>
                </a:lnTo>
                <a:lnTo>
                  <a:pt x="6604594" y="4593931"/>
                </a:lnTo>
                <a:cubicBezTo>
                  <a:pt x="6375601" y="4430802"/>
                  <a:pt x="6089536" y="4331668"/>
                  <a:pt x="5761607" y="4332831"/>
                </a:cubicBezTo>
                <a:cubicBezTo>
                  <a:pt x="4952254" y="4335932"/>
                  <a:pt x="4332063" y="4953028"/>
                  <a:pt x="4328955" y="5765482"/>
                </a:cubicBezTo>
                <a:cubicBezTo>
                  <a:pt x="4327405" y="6177912"/>
                  <a:pt x="4488656" y="6536073"/>
                  <a:pt x="4747976" y="6791903"/>
                </a:cubicBezTo>
                <a:lnTo>
                  <a:pt x="4821819" y="6857999"/>
                </a:lnTo>
                <a:lnTo>
                  <a:pt x="1401800" y="6857999"/>
                </a:lnTo>
                <a:lnTo>
                  <a:pt x="1375865" y="6806099"/>
                </a:lnTo>
                <a:cubicBezTo>
                  <a:pt x="1317721" y="6707984"/>
                  <a:pt x="1226436" y="6653908"/>
                  <a:pt x="1091542" y="6639953"/>
                </a:cubicBezTo>
                <a:cubicBezTo>
                  <a:pt x="831062" y="6612043"/>
                  <a:pt x="573681" y="6562431"/>
                  <a:pt x="313201" y="6534521"/>
                </a:cubicBezTo>
                <a:cubicBezTo>
                  <a:pt x="164353" y="6519016"/>
                  <a:pt x="58922" y="6460101"/>
                  <a:pt x="6202" y="6317456"/>
                </a:cubicBezTo>
                <a:cubicBezTo>
                  <a:pt x="0" y="6184114"/>
                  <a:pt x="0" y="6060070"/>
                  <a:pt x="0" y="5932936"/>
                </a:cubicBezTo>
                <a:cubicBezTo>
                  <a:pt x="49618" y="5839903"/>
                  <a:pt x="127140" y="5793392"/>
                  <a:pt x="226376" y="5768578"/>
                </a:cubicBezTo>
                <a:cubicBezTo>
                  <a:pt x="493059" y="5697258"/>
                  <a:pt x="753540" y="5616636"/>
                  <a:pt x="1020223" y="5545310"/>
                </a:cubicBezTo>
                <a:cubicBezTo>
                  <a:pt x="1181468" y="5501900"/>
                  <a:pt x="1277603" y="5411968"/>
                  <a:pt x="1293108" y="5241413"/>
                </a:cubicBezTo>
                <a:cubicBezTo>
                  <a:pt x="1296209" y="5198004"/>
                  <a:pt x="1302406" y="5154588"/>
                  <a:pt x="1308614" y="5111173"/>
                </a:cubicBezTo>
                <a:cubicBezTo>
                  <a:pt x="1324120" y="4965433"/>
                  <a:pt x="1258997" y="4866197"/>
                  <a:pt x="1138059" y="4794878"/>
                </a:cubicBezTo>
                <a:cubicBezTo>
                  <a:pt x="896185" y="4655334"/>
                  <a:pt x="657411" y="4512689"/>
                  <a:pt x="418632" y="4373145"/>
                </a:cubicBezTo>
                <a:cubicBezTo>
                  <a:pt x="241875" y="4270808"/>
                  <a:pt x="210870" y="4193287"/>
                  <a:pt x="263583" y="3994828"/>
                </a:cubicBezTo>
                <a:cubicBezTo>
                  <a:pt x="269785" y="3976221"/>
                  <a:pt x="272886" y="3957614"/>
                  <a:pt x="279088" y="3942109"/>
                </a:cubicBezTo>
                <a:cubicBezTo>
                  <a:pt x="356610" y="3684729"/>
                  <a:pt x="424835" y="3635111"/>
                  <a:pt x="688416" y="3659920"/>
                </a:cubicBezTo>
                <a:cubicBezTo>
                  <a:pt x="942696" y="3684729"/>
                  <a:pt x="1196975" y="3712639"/>
                  <a:pt x="1451260" y="3746745"/>
                </a:cubicBezTo>
                <a:cubicBezTo>
                  <a:pt x="1652820" y="3771554"/>
                  <a:pt x="1739645" y="3737442"/>
                  <a:pt x="1841981" y="3566893"/>
                </a:cubicBezTo>
                <a:cubicBezTo>
                  <a:pt x="1987721" y="3331214"/>
                  <a:pt x="1981525" y="3256794"/>
                  <a:pt x="1810969" y="3036627"/>
                </a:cubicBezTo>
                <a:cubicBezTo>
                  <a:pt x="1649718" y="2828859"/>
                  <a:pt x="1491567" y="2617996"/>
                  <a:pt x="1336519" y="2407127"/>
                </a:cubicBezTo>
                <a:cubicBezTo>
                  <a:pt x="1243491" y="2283088"/>
                  <a:pt x="1243491" y="2180758"/>
                  <a:pt x="1336519" y="2056719"/>
                </a:cubicBezTo>
                <a:cubicBezTo>
                  <a:pt x="1383035" y="1994697"/>
                  <a:pt x="1432652" y="1932681"/>
                  <a:pt x="1491567" y="1883063"/>
                </a:cubicBezTo>
                <a:cubicBezTo>
                  <a:pt x="1609403" y="1783834"/>
                  <a:pt x="1690033" y="1771429"/>
                  <a:pt x="1823374" y="1845850"/>
                </a:cubicBezTo>
                <a:cubicBezTo>
                  <a:pt x="2059046" y="1976090"/>
                  <a:pt x="2300927" y="2097028"/>
                  <a:pt x="2527296" y="2242774"/>
                </a:cubicBezTo>
                <a:cubicBezTo>
                  <a:pt x="2787777" y="2410228"/>
                  <a:pt x="2967635" y="2298594"/>
                  <a:pt x="3156790" y="2066022"/>
                </a:cubicBezTo>
                <a:cubicBezTo>
                  <a:pt x="3218813" y="1988495"/>
                  <a:pt x="3197105" y="1886164"/>
                  <a:pt x="3172296" y="1793137"/>
                </a:cubicBezTo>
                <a:cubicBezTo>
                  <a:pt x="3104071" y="1529555"/>
                  <a:pt x="3035853" y="1265967"/>
                  <a:pt x="2967635" y="1002384"/>
                </a:cubicBezTo>
                <a:cubicBezTo>
                  <a:pt x="2918017" y="813229"/>
                  <a:pt x="2949022" y="735701"/>
                  <a:pt x="3116476" y="636472"/>
                </a:cubicBezTo>
                <a:cubicBezTo>
                  <a:pt x="3153689" y="614764"/>
                  <a:pt x="3190903" y="593056"/>
                  <a:pt x="3231217" y="574455"/>
                </a:cubicBezTo>
                <a:cubicBezTo>
                  <a:pt x="3432777" y="481422"/>
                  <a:pt x="3522703" y="503130"/>
                  <a:pt x="3659146" y="679887"/>
                </a:cubicBezTo>
                <a:cubicBezTo>
                  <a:pt x="3823499" y="887649"/>
                  <a:pt x="3987851" y="1098519"/>
                  <a:pt x="4152204" y="1306281"/>
                </a:cubicBezTo>
                <a:cubicBezTo>
                  <a:pt x="4307253" y="1498544"/>
                  <a:pt x="4670065" y="1498544"/>
                  <a:pt x="4825115" y="1303180"/>
                </a:cubicBezTo>
                <a:cubicBezTo>
                  <a:pt x="4890238" y="1219456"/>
                  <a:pt x="4890238" y="1114024"/>
                  <a:pt x="4905743" y="1017890"/>
                </a:cubicBezTo>
                <a:cubicBezTo>
                  <a:pt x="4942951" y="776016"/>
                  <a:pt x="4973962" y="534141"/>
                  <a:pt x="5004973" y="292267"/>
                </a:cubicBezTo>
                <a:cubicBezTo>
                  <a:pt x="5029781" y="100004"/>
                  <a:pt x="5082495" y="47285"/>
                  <a:pt x="5274751" y="13179"/>
                </a:cubicBezTo>
                <a:cubicBezTo>
                  <a:pt x="5315066" y="5426"/>
                  <a:pt x="5355380" y="1550"/>
                  <a:pt x="5395694" y="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7881AC1-277D-494D-985E-AAF32463F2B7}"/>
              </a:ext>
            </a:extLst>
          </p:cNvPr>
          <p:cNvSpPr/>
          <p:nvPr userDrawn="1"/>
        </p:nvSpPr>
        <p:spPr>
          <a:xfrm>
            <a:off x="1" y="1"/>
            <a:ext cx="3880483" cy="4196531"/>
          </a:xfrm>
          <a:custGeom>
            <a:avLst/>
            <a:gdLst>
              <a:gd name="connsiteX0" fmla="*/ 916463 w 3880483"/>
              <a:gd name="connsiteY0" fmla="*/ 0 h 4196531"/>
              <a:gd name="connsiteX1" fmla="*/ 3020188 w 3880483"/>
              <a:gd name="connsiteY1" fmla="*/ 0 h 4196531"/>
              <a:gd name="connsiteX2" fmla="*/ 3039308 w 3880483"/>
              <a:gd name="connsiteY2" fmla="*/ 45692 h 4196531"/>
              <a:gd name="connsiteX3" fmla="*/ 3189062 w 3880483"/>
              <a:gd name="connsiteY3" fmla="*/ 136184 h 4196531"/>
              <a:gd name="connsiteX4" fmla="*/ 3705385 w 3880483"/>
              <a:gd name="connsiteY4" fmla="*/ 206419 h 4196531"/>
              <a:gd name="connsiteX5" fmla="*/ 3872430 w 3880483"/>
              <a:gd name="connsiteY5" fmla="*/ 371566 h 4196531"/>
              <a:gd name="connsiteX6" fmla="*/ 3878125 w 3880483"/>
              <a:gd name="connsiteY6" fmla="*/ 519628 h 4196531"/>
              <a:gd name="connsiteX7" fmla="*/ 3756640 w 3880483"/>
              <a:gd name="connsiteY7" fmla="*/ 661999 h 4196531"/>
              <a:gd name="connsiteX8" fmla="*/ 3270686 w 3880483"/>
              <a:gd name="connsiteY8" fmla="*/ 800570 h 4196531"/>
              <a:gd name="connsiteX9" fmla="*/ 3073271 w 3880483"/>
              <a:gd name="connsiteY9" fmla="*/ 1128966 h 4196531"/>
              <a:gd name="connsiteX10" fmla="*/ 3173875 w 3880483"/>
              <a:gd name="connsiteY10" fmla="*/ 1261845 h 4196531"/>
              <a:gd name="connsiteX11" fmla="*/ 3619964 w 3880483"/>
              <a:gd name="connsiteY11" fmla="*/ 1523800 h 4196531"/>
              <a:gd name="connsiteX12" fmla="*/ 3716775 w 3880483"/>
              <a:gd name="connsiteY12" fmla="*/ 1749693 h 4196531"/>
              <a:gd name="connsiteX13" fmla="*/ 3712978 w 3880483"/>
              <a:gd name="connsiteY13" fmla="*/ 1772470 h 4196531"/>
              <a:gd name="connsiteX14" fmla="*/ 3445325 w 3880483"/>
              <a:gd name="connsiteY14" fmla="*/ 1964193 h 4196531"/>
              <a:gd name="connsiteX15" fmla="*/ 2978358 w 3880483"/>
              <a:gd name="connsiteY15" fmla="*/ 1905349 h 4196531"/>
              <a:gd name="connsiteX16" fmla="*/ 2742977 w 3880483"/>
              <a:gd name="connsiteY16" fmla="*/ 2026835 h 4196531"/>
              <a:gd name="connsiteX17" fmla="*/ 2739176 w 3880483"/>
              <a:gd name="connsiteY17" fmla="*/ 2307776 h 4196531"/>
              <a:gd name="connsiteX18" fmla="*/ 3040999 w 3880483"/>
              <a:gd name="connsiteY18" fmla="*/ 2706407 h 4196531"/>
              <a:gd name="connsiteX19" fmla="*/ 3040999 w 3880483"/>
              <a:gd name="connsiteY19" fmla="*/ 2966466 h 4196531"/>
              <a:gd name="connsiteX20" fmla="*/ 3029609 w 3880483"/>
              <a:gd name="connsiteY20" fmla="*/ 2979755 h 4196531"/>
              <a:gd name="connsiteX21" fmla="*/ 2703112 w 3880483"/>
              <a:gd name="connsiteY21" fmla="*/ 3044294 h 4196531"/>
              <a:gd name="connsiteX22" fmla="*/ 2298786 w 3880483"/>
              <a:gd name="connsiteY22" fmla="*/ 2816506 h 4196531"/>
              <a:gd name="connsiteX23" fmla="*/ 2021641 w 3880483"/>
              <a:gd name="connsiteY23" fmla="*/ 2856371 h 4196531"/>
              <a:gd name="connsiteX24" fmla="*/ 1932424 w 3880483"/>
              <a:gd name="connsiteY24" fmla="*/ 3106935 h 4196531"/>
              <a:gd name="connsiteX25" fmla="*/ 2063401 w 3880483"/>
              <a:gd name="connsiteY25" fmla="*/ 3611872 h 4196531"/>
              <a:gd name="connsiteX26" fmla="*/ 1989370 w 3880483"/>
              <a:gd name="connsiteY26" fmla="*/ 3801694 h 4196531"/>
              <a:gd name="connsiteX27" fmla="*/ 1856494 w 3880483"/>
              <a:gd name="connsiteY27" fmla="*/ 3870030 h 4196531"/>
              <a:gd name="connsiteX28" fmla="*/ 1657177 w 3880483"/>
              <a:gd name="connsiteY28" fmla="*/ 3814982 h 4196531"/>
              <a:gd name="connsiteX29" fmla="*/ 1343968 w 3880483"/>
              <a:gd name="connsiteY29" fmla="*/ 3418250 h 4196531"/>
              <a:gd name="connsiteX30" fmla="*/ 939642 w 3880483"/>
              <a:gd name="connsiteY30" fmla="*/ 3384080 h 4196531"/>
              <a:gd name="connsiteX31" fmla="*/ 886489 w 3880483"/>
              <a:gd name="connsiteY31" fmla="*/ 3490383 h 4196531"/>
              <a:gd name="connsiteX32" fmla="*/ 814360 w 3880483"/>
              <a:gd name="connsiteY32" fmla="*/ 4012401 h 4196531"/>
              <a:gd name="connsiteX33" fmla="*/ 677684 w 3880483"/>
              <a:gd name="connsiteY33" fmla="*/ 4196531 h 4196531"/>
              <a:gd name="connsiteX34" fmla="*/ 447997 w 3880483"/>
              <a:gd name="connsiteY34" fmla="*/ 4196531 h 4196531"/>
              <a:gd name="connsiteX35" fmla="*/ 347390 w 3880483"/>
              <a:gd name="connsiteY35" fmla="*/ 4056059 h 4196531"/>
              <a:gd name="connsiteX36" fmla="*/ 205019 w 3880483"/>
              <a:gd name="connsiteY36" fmla="*/ 3553024 h 4196531"/>
              <a:gd name="connsiteX37" fmla="*/ 36078 w 3880483"/>
              <a:gd name="connsiteY37" fmla="*/ 3404962 h 4196531"/>
              <a:gd name="connsiteX38" fmla="*/ 0 w 3880483"/>
              <a:gd name="connsiteY38" fmla="*/ 3400953 h 4196531"/>
              <a:gd name="connsiteX39" fmla="*/ 0 w 3880483"/>
              <a:gd name="connsiteY39" fmla="*/ 1478582 h 4196531"/>
              <a:gd name="connsiteX40" fmla="*/ 79520 w 3880483"/>
              <a:gd name="connsiteY40" fmla="*/ 1507156 h 4196531"/>
              <a:gd name="connsiteX41" fmla="*/ 337898 w 3880483"/>
              <a:gd name="connsiteY41" fmla="*/ 1546580 h 4196531"/>
              <a:gd name="connsiteX42" fmla="*/ 1224380 w 3880483"/>
              <a:gd name="connsiteY42" fmla="*/ 671491 h 4196531"/>
              <a:gd name="connsiteX43" fmla="*/ 985912 w 3880483"/>
              <a:gd name="connsiteY43" fmla="*/ 60729 h 4196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3880483" h="4196531">
                <a:moveTo>
                  <a:pt x="916463" y="0"/>
                </a:moveTo>
                <a:lnTo>
                  <a:pt x="3020188" y="0"/>
                </a:lnTo>
                <a:lnTo>
                  <a:pt x="3039308" y="45692"/>
                </a:lnTo>
                <a:cubicBezTo>
                  <a:pt x="3070540" y="97745"/>
                  <a:pt x="3120725" y="127642"/>
                  <a:pt x="3189062" y="136184"/>
                </a:cubicBezTo>
                <a:cubicBezTo>
                  <a:pt x="3361802" y="158964"/>
                  <a:pt x="3534543" y="183639"/>
                  <a:pt x="3705385" y="206419"/>
                </a:cubicBezTo>
                <a:cubicBezTo>
                  <a:pt x="3807891" y="219707"/>
                  <a:pt x="3861040" y="269060"/>
                  <a:pt x="3872430" y="371566"/>
                </a:cubicBezTo>
                <a:cubicBezTo>
                  <a:pt x="3878125" y="420923"/>
                  <a:pt x="3883820" y="470275"/>
                  <a:pt x="3878125" y="519628"/>
                </a:cubicBezTo>
                <a:cubicBezTo>
                  <a:pt x="3868634" y="597456"/>
                  <a:pt x="3828769" y="641118"/>
                  <a:pt x="3756640" y="661999"/>
                </a:cubicBezTo>
                <a:cubicBezTo>
                  <a:pt x="3595285" y="707555"/>
                  <a:pt x="3432037" y="753112"/>
                  <a:pt x="3270686" y="800570"/>
                </a:cubicBezTo>
                <a:cubicBezTo>
                  <a:pt x="3113132" y="846126"/>
                  <a:pt x="3040999" y="965717"/>
                  <a:pt x="3073271" y="1128966"/>
                </a:cubicBezTo>
                <a:cubicBezTo>
                  <a:pt x="3084657" y="1191607"/>
                  <a:pt x="3120725" y="1231472"/>
                  <a:pt x="3173875" y="1261845"/>
                </a:cubicBezTo>
                <a:cubicBezTo>
                  <a:pt x="3321941" y="1349165"/>
                  <a:pt x="3469999" y="1436480"/>
                  <a:pt x="3619964" y="1523800"/>
                </a:cubicBezTo>
                <a:cubicBezTo>
                  <a:pt x="3730063" y="1588343"/>
                  <a:pt x="3747148" y="1626306"/>
                  <a:pt x="3716775" y="1749693"/>
                </a:cubicBezTo>
                <a:cubicBezTo>
                  <a:pt x="3714876" y="1757287"/>
                  <a:pt x="3714876" y="1764880"/>
                  <a:pt x="3712978" y="1772470"/>
                </a:cubicBezTo>
                <a:cubicBezTo>
                  <a:pt x="3667418" y="1922434"/>
                  <a:pt x="3616167" y="1996465"/>
                  <a:pt x="3445325" y="1964193"/>
                </a:cubicBezTo>
                <a:cubicBezTo>
                  <a:pt x="3291568" y="1933820"/>
                  <a:pt x="3134014" y="1928129"/>
                  <a:pt x="2978358" y="1905349"/>
                </a:cubicBezTo>
                <a:cubicBezTo>
                  <a:pt x="2868259" y="1890162"/>
                  <a:pt x="2796126" y="1933820"/>
                  <a:pt x="2742977" y="2026835"/>
                </a:cubicBezTo>
                <a:cubicBezTo>
                  <a:pt x="2687925" y="2121747"/>
                  <a:pt x="2663247" y="2210965"/>
                  <a:pt x="2739176" y="2307776"/>
                </a:cubicBezTo>
                <a:cubicBezTo>
                  <a:pt x="2841682" y="2438757"/>
                  <a:pt x="2940392" y="2573531"/>
                  <a:pt x="3040999" y="2706407"/>
                </a:cubicBezTo>
                <a:cubicBezTo>
                  <a:pt x="3124522" y="2814608"/>
                  <a:pt x="3124522" y="2858269"/>
                  <a:pt x="3040999" y="2966466"/>
                </a:cubicBezTo>
                <a:cubicBezTo>
                  <a:pt x="3037203" y="2970263"/>
                  <a:pt x="3033406" y="2975958"/>
                  <a:pt x="3029609" y="2979755"/>
                </a:cubicBezTo>
                <a:cubicBezTo>
                  <a:pt x="2919510" y="3097447"/>
                  <a:pt x="2875852" y="3148699"/>
                  <a:pt x="2703112" y="3044294"/>
                </a:cubicBezTo>
                <a:cubicBezTo>
                  <a:pt x="2570236" y="2964568"/>
                  <a:pt x="2429763" y="2896232"/>
                  <a:pt x="2298786" y="2816506"/>
                </a:cubicBezTo>
                <a:cubicBezTo>
                  <a:pt x="2190585" y="2751966"/>
                  <a:pt x="2107062" y="2789929"/>
                  <a:pt x="2021641" y="2856371"/>
                </a:cubicBezTo>
                <a:cubicBezTo>
                  <a:pt x="1936220" y="2920910"/>
                  <a:pt x="1902050" y="2998738"/>
                  <a:pt x="1932424" y="3106935"/>
                </a:cubicBezTo>
                <a:cubicBezTo>
                  <a:pt x="1979878" y="3273985"/>
                  <a:pt x="2021641" y="3442925"/>
                  <a:pt x="2063401" y="3611872"/>
                </a:cubicBezTo>
                <a:cubicBezTo>
                  <a:pt x="2086184" y="3702985"/>
                  <a:pt x="2067201" y="3752341"/>
                  <a:pt x="1989370" y="3801694"/>
                </a:cubicBezTo>
                <a:cubicBezTo>
                  <a:pt x="1947610" y="3828271"/>
                  <a:pt x="1903949" y="3852949"/>
                  <a:pt x="1856494" y="3870030"/>
                </a:cubicBezTo>
                <a:cubicBezTo>
                  <a:pt x="1772971" y="3900403"/>
                  <a:pt x="1712228" y="3885217"/>
                  <a:pt x="1657177" y="3814982"/>
                </a:cubicBezTo>
                <a:cubicBezTo>
                  <a:pt x="1552773" y="3684005"/>
                  <a:pt x="1448372" y="3551126"/>
                  <a:pt x="1343968" y="3418250"/>
                </a:cubicBezTo>
                <a:cubicBezTo>
                  <a:pt x="1243360" y="3292964"/>
                  <a:pt x="1061131" y="3275883"/>
                  <a:pt x="939642" y="3384080"/>
                </a:cubicBezTo>
                <a:cubicBezTo>
                  <a:pt x="907370" y="3412555"/>
                  <a:pt x="892187" y="3448620"/>
                  <a:pt x="886489" y="3490383"/>
                </a:cubicBezTo>
                <a:cubicBezTo>
                  <a:pt x="861814" y="3665022"/>
                  <a:pt x="833339" y="3837762"/>
                  <a:pt x="814360" y="4012401"/>
                </a:cubicBezTo>
                <a:cubicBezTo>
                  <a:pt x="802966" y="4103517"/>
                  <a:pt x="766901" y="4168057"/>
                  <a:pt x="677684" y="4196531"/>
                </a:cubicBezTo>
                <a:cubicBezTo>
                  <a:pt x="601754" y="4196531"/>
                  <a:pt x="523927" y="4196531"/>
                  <a:pt x="447997" y="4196531"/>
                </a:cubicBezTo>
                <a:cubicBezTo>
                  <a:pt x="394844" y="4164260"/>
                  <a:pt x="364474" y="4116802"/>
                  <a:pt x="347390" y="4056059"/>
                </a:cubicBezTo>
                <a:cubicBezTo>
                  <a:pt x="301833" y="3889013"/>
                  <a:pt x="250578" y="3721968"/>
                  <a:pt x="205019" y="3553024"/>
                </a:cubicBezTo>
                <a:cubicBezTo>
                  <a:pt x="180344" y="3463806"/>
                  <a:pt x="125296" y="3416352"/>
                  <a:pt x="36078" y="3404962"/>
                </a:cubicBezTo>
                <a:lnTo>
                  <a:pt x="0" y="3400953"/>
                </a:lnTo>
                <a:lnTo>
                  <a:pt x="0" y="1478582"/>
                </a:lnTo>
                <a:lnTo>
                  <a:pt x="79520" y="1507156"/>
                </a:lnTo>
                <a:cubicBezTo>
                  <a:pt x="161383" y="1532209"/>
                  <a:pt x="248206" y="1545868"/>
                  <a:pt x="337898" y="1546580"/>
                </a:cubicBezTo>
                <a:cubicBezTo>
                  <a:pt x="827644" y="1550376"/>
                  <a:pt x="1222482" y="1157441"/>
                  <a:pt x="1224380" y="671491"/>
                </a:cubicBezTo>
                <a:cubicBezTo>
                  <a:pt x="1227226" y="446548"/>
                  <a:pt x="1140381" y="225402"/>
                  <a:pt x="985912" y="6072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CB806C15-1496-46D2-B3C6-16D71EE0125A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7928059" y="1508525"/>
            <a:ext cx="2682602" cy="26460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A0F0AD6D-5D00-45BC-9C90-6A047D29B883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1581339" y="1508525"/>
            <a:ext cx="2682602" cy="26460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5E8428A6-285B-4019-9FA9-2D7EBEA49457}"/>
              </a:ext>
            </a:extLst>
          </p:cNvPr>
          <p:cNvSpPr>
            <a:spLocks noGrp="1"/>
          </p:cNvSpPr>
          <p:nvPr>
            <p:ph type="pic" idx="22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FDE46E4F-7CF6-47A8-B393-17170FD3D9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E9E5E1F-71F0-4FB3-B475-BE3907B9334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 rot="20708979">
            <a:off x="1271196" y="1756316"/>
            <a:ext cx="1811352" cy="28411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75" r:id="rId3"/>
    <p:sldLayoutId id="2147483676" r:id="rId4"/>
    <p:sldLayoutId id="2147483678" r:id="rId5"/>
    <p:sldLayoutId id="2147483679" r:id="rId6"/>
    <p:sldLayoutId id="2147483680" r:id="rId7"/>
    <p:sldLayoutId id="2147483682" r:id="rId8"/>
    <p:sldLayoutId id="2147483683" r:id="rId9"/>
    <p:sldLayoutId id="2147483684" r:id="rId10"/>
    <p:sldLayoutId id="2147483689" r:id="rId11"/>
    <p:sldLayoutId id="2147483687" r:id="rId12"/>
    <p:sldLayoutId id="2147483688" r:id="rId13"/>
    <p:sldLayoutId id="2147483671" r:id="rId14"/>
    <p:sldLayoutId id="2147483672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ng.com/ck/a?!&amp;&amp;p=c5cb26347cad7804JmltdHM9MTcwNzI2NDAwMCZpZ3VpZD0wMTVlYjVkOC1mYjhhLTZhNTktM2U5ZS1hNzRmZmExMTZiMjAmaW5zaWQ9NTcxMg&amp;ptn=3&amp;ver=2&amp;hsh=3&amp;fclid=015eb5d8-fb8a-6a59-3e9e-a74ffa116b20&amp;psq=presentation+on+smart+home+automation&amp;u=a1aHR0cHM6Ly90cnVzdGVkcHJvcy5jYS9hcnRpY2xlcy9lbGVjdHJpY2FsL2hvdy10by13aXJlLXlvdXItaG91c2UtZm9yLXNtYXJ0LWhvbWUtYXV0b21hdGlvbiM6fjp0ZXh0PUhvbWUlMjBhdXRvbWF0aW9uJTIwb3IlMjBzbWFydCUyMGhvbWUlMjBzeXN0ZW1z&amp;ntb=1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455B2A-3D1B-4F98-ACA5-C72C064015F6}"/>
              </a:ext>
            </a:extLst>
          </p:cNvPr>
          <p:cNvGrpSpPr/>
          <p:nvPr/>
        </p:nvGrpSpPr>
        <p:grpSpPr>
          <a:xfrm>
            <a:off x="757240" y="1593883"/>
            <a:ext cx="5021726" cy="3670234"/>
            <a:chOff x="6984215" y="1479111"/>
            <a:chExt cx="5021726" cy="340018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984215" y="1479111"/>
              <a:ext cx="4777152" cy="213848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SMART HOME</a:t>
              </a:r>
            </a:p>
            <a:p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AUTOMATION SYSTEM</a:t>
              </a:r>
              <a:endParaRPr lang="ko-KR" altLang="en-US" sz="48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7228845" y="4527577"/>
              <a:ext cx="4777096" cy="3517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By, 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TextBox 8">
            <a:extLst>
              <a:ext uri="{FF2B5EF4-FFF2-40B4-BE49-F238E27FC236}">
                <a16:creationId xmlns:a16="http://schemas.microsoft.com/office/drawing/2014/main" id="{6B12AECC-DCF1-9290-1C65-ADC15C24F601}"/>
              </a:ext>
            </a:extLst>
          </p:cNvPr>
          <p:cNvSpPr txBox="1"/>
          <p:nvPr/>
        </p:nvSpPr>
        <p:spPr>
          <a:xfrm>
            <a:off x="1001870" y="5415375"/>
            <a:ext cx="384007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Söhne"/>
              </a:rPr>
              <a:t>Vibhay Bakshi 2K22CSUN01157</a:t>
            </a:r>
          </a:p>
          <a:p>
            <a:r>
              <a:rPr lang="en-US" sz="1600" dirty="0" err="1">
                <a:solidFill>
                  <a:schemeClr val="bg1"/>
                </a:solidFill>
                <a:latin typeface="Söhne"/>
              </a:rPr>
              <a:t>Garv</a:t>
            </a:r>
            <a:r>
              <a:rPr lang="en-US" sz="1600" dirty="0">
                <a:solidFill>
                  <a:schemeClr val="bg1"/>
                </a:solidFill>
                <a:latin typeface="Söhne"/>
              </a:rPr>
              <a:t> Sharma 2K22CSUN01138</a:t>
            </a:r>
          </a:p>
          <a:p>
            <a:r>
              <a:rPr lang="en-US" sz="1600" dirty="0">
                <a:solidFill>
                  <a:schemeClr val="bg1"/>
                </a:solidFill>
                <a:latin typeface="Söhne"/>
              </a:rPr>
              <a:t>Mohd Adnan Zohaib 2K22CSUN01149</a:t>
            </a:r>
            <a:endParaRPr lang="en-IN" sz="1600" dirty="0">
              <a:solidFill>
                <a:schemeClr val="bg1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263764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388626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Söhne"/>
              </a:rPr>
              <a:t>Project Plan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03BB11A-E5D9-433E-9E22-D078A1D133CA}"/>
              </a:ext>
            </a:extLst>
          </p:cNvPr>
          <p:cNvCxnSpPr>
            <a:cxnSpLocks/>
          </p:cNvCxnSpPr>
          <p:nvPr/>
        </p:nvCxnSpPr>
        <p:spPr>
          <a:xfrm flipV="1">
            <a:off x="0" y="3364654"/>
            <a:ext cx="10655929" cy="20852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ardrop 3">
            <a:extLst>
              <a:ext uri="{FF2B5EF4-FFF2-40B4-BE49-F238E27FC236}">
                <a16:creationId xmlns:a16="http://schemas.microsoft.com/office/drawing/2014/main" id="{155587CB-FFE7-4318-83EC-20A3F023E721}"/>
              </a:ext>
            </a:extLst>
          </p:cNvPr>
          <p:cNvSpPr/>
          <p:nvPr/>
        </p:nvSpPr>
        <p:spPr>
          <a:xfrm rot="18900000">
            <a:off x="1357974" y="3166360"/>
            <a:ext cx="432048" cy="432048"/>
          </a:xfrm>
          <a:prstGeom prst="teardrop">
            <a:avLst>
              <a:gd name="adj" fmla="val 20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0F2F805-8866-4ED0-84FC-654456E24086}"/>
              </a:ext>
            </a:extLst>
          </p:cNvPr>
          <p:cNvSpPr/>
          <p:nvPr/>
        </p:nvSpPr>
        <p:spPr>
          <a:xfrm>
            <a:off x="1471473" y="3281776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sp>
        <p:nvSpPr>
          <p:cNvPr id="6" name="Teardrop 5">
            <a:extLst>
              <a:ext uri="{FF2B5EF4-FFF2-40B4-BE49-F238E27FC236}">
                <a16:creationId xmlns:a16="http://schemas.microsoft.com/office/drawing/2014/main" id="{B5804B8B-EE7B-43F5-A256-EC680CC0D813}"/>
              </a:ext>
            </a:extLst>
          </p:cNvPr>
          <p:cNvSpPr/>
          <p:nvPr/>
        </p:nvSpPr>
        <p:spPr>
          <a:xfrm rot="18805783">
            <a:off x="3087571" y="3166360"/>
            <a:ext cx="432048" cy="432048"/>
          </a:xfrm>
          <a:prstGeom prst="teardrop">
            <a:avLst>
              <a:gd name="adj" fmla="val 2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B9EE75F-36F8-4053-A903-841254205F33}"/>
              </a:ext>
            </a:extLst>
          </p:cNvPr>
          <p:cNvSpPr/>
          <p:nvPr/>
        </p:nvSpPr>
        <p:spPr>
          <a:xfrm rot="10773619">
            <a:off x="3190715" y="3281776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sp>
        <p:nvSpPr>
          <p:cNvPr id="9" name="Teardrop 8">
            <a:extLst>
              <a:ext uri="{FF2B5EF4-FFF2-40B4-BE49-F238E27FC236}">
                <a16:creationId xmlns:a16="http://schemas.microsoft.com/office/drawing/2014/main" id="{B83B7A83-4455-482F-8A83-E899364ABF5D}"/>
              </a:ext>
            </a:extLst>
          </p:cNvPr>
          <p:cNvSpPr/>
          <p:nvPr/>
        </p:nvSpPr>
        <p:spPr>
          <a:xfrm rot="18900000">
            <a:off x="4796458" y="3166360"/>
            <a:ext cx="432048" cy="432048"/>
          </a:xfrm>
          <a:prstGeom prst="teardrop">
            <a:avLst>
              <a:gd name="adj" fmla="val 2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0E5F975-A6F7-4CE6-8102-0BBC5E14BAE8}"/>
              </a:ext>
            </a:extLst>
          </p:cNvPr>
          <p:cNvSpPr/>
          <p:nvPr/>
        </p:nvSpPr>
        <p:spPr>
          <a:xfrm>
            <a:off x="4909957" y="3281776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A8CACA-B19E-49E4-89F4-1BFCCF362E49}"/>
              </a:ext>
            </a:extLst>
          </p:cNvPr>
          <p:cNvSpPr txBox="1"/>
          <p:nvPr/>
        </p:nvSpPr>
        <p:spPr>
          <a:xfrm>
            <a:off x="532888" y="3709240"/>
            <a:ext cx="207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öhne"/>
                <a:cs typeface="Arial" pitchFamily="34" charset="0"/>
              </a:rPr>
              <a:t>Problem </a:t>
            </a:r>
          </a:p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öhne"/>
                <a:cs typeface="Arial" pitchFamily="34" charset="0"/>
              </a:rPr>
              <a:t>Ideation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  <a:cs typeface="Arial" pitchFamily="34" charset="0"/>
            </a:endParaRPr>
          </a:p>
        </p:txBody>
      </p:sp>
      <p:sp>
        <p:nvSpPr>
          <p:cNvPr id="12" name="Teardrop 11">
            <a:extLst>
              <a:ext uri="{FF2B5EF4-FFF2-40B4-BE49-F238E27FC236}">
                <a16:creationId xmlns:a16="http://schemas.microsoft.com/office/drawing/2014/main" id="{DA460612-841C-43A2-8215-59CCFC2A9545}"/>
              </a:ext>
            </a:extLst>
          </p:cNvPr>
          <p:cNvSpPr/>
          <p:nvPr/>
        </p:nvSpPr>
        <p:spPr>
          <a:xfrm rot="18900000">
            <a:off x="6515700" y="3166360"/>
            <a:ext cx="432048" cy="432048"/>
          </a:xfrm>
          <a:prstGeom prst="teardrop">
            <a:avLst>
              <a:gd name="adj" fmla="val 2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444B5D2-B563-4C6F-BECE-B53493361F31}"/>
              </a:ext>
            </a:extLst>
          </p:cNvPr>
          <p:cNvSpPr/>
          <p:nvPr/>
        </p:nvSpPr>
        <p:spPr>
          <a:xfrm>
            <a:off x="6629199" y="3281776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sp>
        <p:nvSpPr>
          <p:cNvPr id="15" name="Teardrop 14">
            <a:extLst>
              <a:ext uri="{FF2B5EF4-FFF2-40B4-BE49-F238E27FC236}">
                <a16:creationId xmlns:a16="http://schemas.microsoft.com/office/drawing/2014/main" id="{7D0E91F6-3C9E-4F4C-B6EB-FD80E4CA0677}"/>
              </a:ext>
            </a:extLst>
          </p:cNvPr>
          <p:cNvSpPr/>
          <p:nvPr/>
        </p:nvSpPr>
        <p:spPr>
          <a:xfrm rot="18900000">
            <a:off x="8234942" y="3166360"/>
            <a:ext cx="432048" cy="432048"/>
          </a:xfrm>
          <a:prstGeom prst="teardrop">
            <a:avLst>
              <a:gd name="adj" fmla="val 20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4AEBB8F-D81F-47E5-959C-CC6696EAF162}"/>
              </a:ext>
            </a:extLst>
          </p:cNvPr>
          <p:cNvSpPr/>
          <p:nvPr/>
        </p:nvSpPr>
        <p:spPr>
          <a:xfrm>
            <a:off x="8348441" y="3281776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A7181B73-D84A-477A-843B-0AB991CFB7D4}"/>
              </a:ext>
            </a:extLst>
          </p:cNvPr>
          <p:cNvGrpSpPr/>
          <p:nvPr/>
        </p:nvGrpSpPr>
        <p:grpSpPr>
          <a:xfrm>
            <a:off x="8194221" y="1534743"/>
            <a:ext cx="3576144" cy="2746042"/>
            <a:chOff x="8332521" y="1117647"/>
            <a:chExt cx="2595904" cy="1993337"/>
          </a:xfrm>
        </p:grpSpPr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1C39D00B-7671-4B17-86E6-D27C7773AF8F}"/>
                </a:ext>
              </a:extLst>
            </p:cNvPr>
            <p:cNvSpPr/>
            <p:nvPr/>
          </p:nvSpPr>
          <p:spPr>
            <a:xfrm rot="19519920">
              <a:off x="8475984" y="1275628"/>
              <a:ext cx="1216315" cy="200535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  <a:latin typeface="Söhne"/>
              </a:endParaRPr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D5455C86-4B92-4971-AF7B-1FB4A7220256}"/>
                </a:ext>
              </a:extLst>
            </p:cNvPr>
            <p:cNvGrpSpPr/>
            <p:nvPr/>
          </p:nvGrpSpPr>
          <p:grpSpPr>
            <a:xfrm rot="7728631">
              <a:off x="8290750" y="1657344"/>
              <a:ext cx="566300" cy="482758"/>
              <a:chOff x="10685709" y="1909658"/>
              <a:chExt cx="1251220" cy="1066637"/>
            </a:xfrm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2EEFE8CE-5F79-44AA-AF51-C7FFC5EC2EB1}"/>
                  </a:ext>
                </a:extLst>
              </p:cNvPr>
              <p:cNvSpPr/>
              <p:nvPr/>
            </p:nvSpPr>
            <p:spPr>
              <a:xfrm rot="20690809">
                <a:off x="10685709" y="1909658"/>
                <a:ext cx="1056389" cy="487564"/>
              </a:xfrm>
              <a:custGeom>
                <a:avLst/>
                <a:gdLst>
                  <a:gd name="connsiteX0" fmla="*/ 7144 w 371475"/>
                  <a:gd name="connsiteY0" fmla="*/ 145256 h 171450"/>
                  <a:gd name="connsiteX1" fmla="*/ 90011 w 371475"/>
                  <a:gd name="connsiteY1" fmla="*/ 32861 h 171450"/>
                  <a:gd name="connsiteX2" fmla="*/ 250984 w 371475"/>
                  <a:gd name="connsiteY2" fmla="*/ 7144 h 171450"/>
                  <a:gd name="connsiteX3" fmla="*/ 361474 w 371475"/>
                  <a:gd name="connsiteY3" fmla="*/ 103346 h 171450"/>
                  <a:gd name="connsiteX4" fmla="*/ 367189 w 371475"/>
                  <a:gd name="connsiteY4" fmla="*/ 139541 h 171450"/>
                  <a:gd name="connsiteX5" fmla="*/ 343376 w 371475"/>
                  <a:gd name="connsiteY5" fmla="*/ 143351 h 171450"/>
                  <a:gd name="connsiteX6" fmla="*/ 234791 w 371475"/>
                  <a:gd name="connsiteY6" fmla="*/ 58579 h 171450"/>
                  <a:gd name="connsiteX7" fmla="*/ 117634 w 371475"/>
                  <a:gd name="connsiteY7" fmla="*/ 76676 h 171450"/>
                  <a:gd name="connsiteX8" fmla="*/ 58579 w 371475"/>
                  <a:gd name="connsiteY8" fmla="*/ 167164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1475" h="171450">
                    <a:moveTo>
                      <a:pt x="7144" y="145256"/>
                    </a:moveTo>
                    <a:lnTo>
                      <a:pt x="90011" y="32861"/>
                    </a:lnTo>
                    <a:lnTo>
                      <a:pt x="250984" y="7144"/>
                    </a:lnTo>
                    <a:lnTo>
                      <a:pt x="361474" y="103346"/>
                    </a:lnTo>
                    <a:lnTo>
                      <a:pt x="367189" y="139541"/>
                    </a:lnTo>
                    <a:lnTo>
                      <a:pt x="343376" y="143351"/>
                    </a:lnTo>
                    <a:lnTo>
                      <a:pt x="234791" y="58579"/>
                    </a:lnTo>
                    <a:lnTo>
                      <a:pt x="117634" y="76676"/>
                    </a:lnTo>
                    <a:lnTo>
                      <a:pt x="58579" y="167164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Söhne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7816F95-7EAE-4DFE-8A42-55E231E2AEB9}"/>
                  </a:ext>
                </a:extLst>
              </p:cNvPr>
              <p:cNvSpPr/>
              <p:nvPr/>
            </p:nvSpPr>
            <p:spPr>
              <a:xfrm rot="20690809">
                <a:off x="10907627" y="2407470"/>
                <a:ext cx="1029302" cy="568825"/>
              </a:xfrm>
              <a:custGeom>
                <a:avLst/>
                <a:gdLst>
                  <a:gd name="connsiteX0" fmla="*/ 7144 w 361950"/>
                  <a:gd name="connsiteY0" fmla="*/ 114776 h 200025"/>
                  <a:gd name="connsiteX1" fmla="*/ 120491 w 361950"/>
                  <a:gd name="connsiteY1" fmla="*/ 194786 h 200025"/>
                  <a:gd name="connsiteX2" fmla="*/ 281464 w 361950"/>
                  <a:gd name="connsiteY2" fmla="*/ 169069 h 200025"/>
                  <a:gd name="connsiteX3" fmla="*/ 355759 w 361950"/>
                  <a:gd name="connsiteY3" fmla="*/ 43339 h 200025"/>
                  <a:gd name="connsiteX4" fmla="*/ 350044 w 361950"/>
                  <a:gd name="connsiteY4" fmla="*/ 7144 h 200025"/>
                  <a:gd name="connsiteX5" fmla="*/ 327184 w 361950"/>
                  <a:gd name="connsiteY5" fmla="*/ 10954 h 200025"/>
                  <a:gd name="connsiteX6" fmla="*/ 250031 w 361950"/>
                  <a:gd name="connsiteY6" fmla="*/ 125254 h 200025"/>
                  <a:gd name="connsiteX7" fmla="*/ 132874 w 361950"/>
                  <a:gd name="connsiteY7" fmla="*/ 144304 h 200025"/>
                  <a:gd name="connsiteX8" fmla="*/ 48101 w 361950"/>
                  <a:gd name="connsiteY8" fmla="*/ 77629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1950" h="200025">
                    <a:moveTo>
                      <a:pt x="7144" y="114776"/>
                    </a:moveTo>
                    <a:lnTo>
                      <a:pt x="120491" y="194786"/>
                    </a:lnTo>
                    <a:lnTo>
                      <a:pt x="281464" y="169069"/>
                    </a:lnTo>
                    <a:lnTo>
                      <a:pt x="355759" y="43339"/>
                    </a:lnTo>
                    <a:lnTo>
                      <a:pt x="350044" y="7144"/>
                    </a:lnTo>
                    <a:lnTo>
                      <a:pt x="327184" y="10954"/>
                    </a:lnTo>
                    <a:lnTo>
                      <a:pt x="250031" y="125254"/>
                    </a:lnTo>
                    <a:lnTo>
                      <a:pt x="132874" y="144304"/>
                    </a:lnTo>
                    <a:lnTo>
                      <a:pt x="48101" y="77629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Söhne"/>
                </a:endParaRPr>
              </a:p>
            </p:txBody>
          </p:sp>
        </p:grp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99E99B2-2F0A-418A-8CAD-6A4806B972F3}"/>
                </a:ext>
              </a:extLst>
            </p:cNvPr>
            <p:cNvSpPr/>
            <p:nvPr/>
          </p:nvSpPr>
          <p:spPr>
            <a:xfrm rot="1047573">
              <a:off x="9264141" y="1117647"/>
              <a:ext cx="1532432" cy="723308"/>
            </a:xfrm>
            <a:custGeom>
              <a:avLst/>
              <a:gdLst>
                <a:gd name="connsiteX0" fmla="*/ 1037597 w 1190625"/>
                <a:gd name="connsiteY0" fmla="*/ 429536 h 561975"/>
                <a:gd name="connsiteX1" fmla="*/ 1146182 w 1190625"/>
                <a:gd name="connsiteY1" fmla="*/ 340953 h 561975"/>
                <a:gd name="connsiteX2" fmla="*/ 1179519 w 1190625"/>
                <a:gd name="connsiteY2" fmla="*/ 350478 h 561975"/>
                <a:gd name="connsiteX3" fmla="*/ 1187139 w 1190625"/>
                <a:gd name="connsiteY3" fmla="*/ 328571 h 561975"/>
                <a:gd name="connsiteX4" fmla="*/ 167012 w 1190625"/>
                <a:gd name="connsiteY4" fmla="*/ 13293 h 561975"/>
                <a:gd name="connsiteX5" fmla="*/ 13659 w 1190625"/>
                <a:gd name="connsiteY5" fmla="*/ 90446 h 561975"/>
                <a:gd name="connsiteX6" fmla="*/ 90812 w 1190625"/>
                <a:gd name="connsiteY6" fmla="*/ 244751 h 561975"/>
                <a:gd name="connsiteX7" fmla="*/ 1111892 w 1190625"/>
                <a:gd name="connsiteY7" fmla="*/ 560028 h 561975"/>
                <a:gd name="connsiteX8" fmla="*/ 1119512 w 1190625"/>
                <a:gd name="connsiteY8" fmla="*/ 537168 h 561975"/>
                <a:gd name="connsiteX9" fmla="*/ 1037597 w 1190625"/>
                <a:gd name="connsiteY9" fmla="*/ 429536 h 561975"/>
                <a:gd name="connsiteX10" fmla="*/ 153677 w 1190625"/>
                <a:gd name="connsiteY10" fmla="*/ 163788 h 561975"/>
                <a:gd name="connsiteX11" fmla="*/ 96527 w 1190625"/>
                <a:gd name="connsiteY11" fmla="*/ 93303 h 561975"/>
                <a:gd name="connsiteX12" fmla="*/ 153677 w 1190625"/>
                <a:gd name="connsiteY12" fmla="*/ 163788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90625" h="561975">
                  <a:moveTo>
                    <a:pt x="1037597" y="429536"/>
                  </a:moveTo>
                  <a:cubicBezTo>
                    <a:pt x="1043312" y="375243"/>
                    <a:pt x="1091889" y="335238"/>
                    <a:pt x="1146182" y="340953"/>
                  </a:cubicBezTo>
                  <a:cubicBezTo>
                    <a:pt x="1158564" y="341906"/>
                    <a:pt x="1169994" y="345716"/>
                    <a:pt x="1179519" y="350478"/>
                  </a:cubicBezTo>
                  <a:lnTo>
                    <a:pt x="1187139" y="328571"/>
                  </a:lnTo>
                  <a:lnTo>
                    <a:pt x="167012" y="13293"/>
                  </a:lnTo>
                  <a:cubicBezTo>
                    <a:pt x="103194" y="-7662"/>
                    <a:pt x="34614" y="26628"/>
                    <a:pt x="13659" y="90446"/>
                  </a:cubicBezTo>
                  <a:cubicBezTo>
                    <a:pt x="-8248" y="155216"/>
                    <a:pt x="26994" y="223796"/>
                    <a:pt x="90812" y="244751"/>
                  </a:cubicBezTo>
                  <a:lnTo>
                    <a:pt x="1111892" y="560028"/>
                  </a:lnTo>
                  <a:lnTo>
                    <a:pt x="1119512" y="537168"/>
                  </a:lnTo>
                  <a:cubicBezTo>
                    <a:pt x="1068077" y="527643"/>
                    <a:pt x="1032834" y="481923"/>
                    <a:pt x="1037597" y="429536"/>
                  </a:cubicBezTo>
                  <a:close/>
                  <a:moveTo>
                    <a:pt x="153677" y="163788"/>
                  </a:moveTo>
                  <a:cubicBezTo>
                    <a:pt x="103194" y="194268"/>
                    <a:pt x="56522" y="136166"/>
                    <a:pt x="96527" y="93303"/>
                  </a:cubicBezTo>
                  <a:cubicBezTo>
                    <a:pt x="147009" y="62823"/>
                    <a:pt x="194634" y="120926"/>
                    <a:pt x="153677" y="163788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Söhne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DAFEFF5-9148-4B30-AF30-177541DB5EF8}"/>
                </a:ext>
              </a:extLst>
            </p:cNvPr>
            <p:cNvSpPr/>
            <p:nvPr/>
          </p:nvSpPr>
          <p:spPr>
            <a:xfrm rot="20155529">
              <a:off x="10143819" y="1770112"/>
              <a:ext cx="784606" cy="858163"/>
            </a:xfrm>
            <a:custGeom>
              <a:avLst/>
              <a:gdLst>
                <a:gd name="connsiteX0" fmla="*/ 564356 w 609600"/>
                <a:gd name="connsiteY0" fmla="*/ 35362 h 666750"/>
                <a:gd name="connsiteX1" fmla="*/ 392906 w 609600"/>
                <a:gd name="connsiteY1" fmla="*/ 50602 h 666750"/>
                <a:gd name="connsiteX2" fmla="*/ 7144 w 609600"/>
                <a:gd name="connsiteY2" fmla="*/ 512564 h 666750"/>
                <a:gd name="connsiteX3" fmla="*/ 193834 w 609600"/>
                <a:gd name="connsiteY3" fmla="*/ 668774 h 666750"/>
                <a:gd name="connsiteX4" fmla="*/ 579596 w 609600"/>
                <a:gd name="connsiteY4" fmla="*/ 206812 h 666750"/>
                <a:gd name="connsiteX5" fmla="*/ 564356 w 609600"/>
                <a:gd name="connsiteY5" fmla="*/ 35362 h 666750"/>
                <a:gd name="connsiteX6" fmla="*/ 497681 w 609600"/>
                <a:gd name="connsiteY6" fmla="*/ 168712 h 666750"/>
                <a:gd name="connsiteX7" fmla="*/ 450056 w 609600"/>
                <a:gd name="connsiteY7" fmla="*/ 128707 h 666750"/>
                <a:gd name="connsiteX8" fmla="*/ 490061 w 609600"/>
                <a:gd name="connsiteY8" fmla="*/ 81082 h 666750"/>
                <a:gd name="connsiteX9" fmla="*/ 537686 w 609600"/>
                <a:gd name="connsiteY9" fmla="*/ 121087 h 666750"/>
                <a:gd name="connsiteX10" fmla="*/ 497681 w 609600"/>
                <a:gd name="connsiteY10" fmla="*/ 168712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9600" h="666750">
                  <a:moveTo>
                    <a:pt x="564356" y="35362"/>
                  </a:moveTo>
                  <a:cubicBezTo>
                    <a:pt x="512921" y="-7501"/>
                    <a:pt x="436721" y="-833"/>
                    <a:pt x="392906" y="50602"/>
                  </a:cubicBezTo>
                  <a:lnTo>
                    <a:pt x="7144" y="512564"/>
                  </a:lnTo>
                  <a:lnTo>
                    <a:pt x="193834" y="668774"/>
                  </a:lnTo>
                  <a:lnTo>
                    <a:pt x="579596" y="206812"/>
                  </a:lnTo>
                  <a:cubicBezTo>
                    <a:pt x="623411" y="155377"/>
                    <a:pt x="615791" y="78224"/>
                    <a:pt x="564356" y="35362"/>
                  </a:cubicBezTo>
                  <a:close/>
                  <a:moveTo>
                    <a:pt x="497681" y="168712"/>
                  </a:moveTo>
                  <a:cubicBezTo>
                    <a:pt x="473869" y="170617"/>
                    <a:pt x="451961" y="153472"/>
                    <a:pt x="450056" y="128707"/>
                  </a:cubicBezTo>
                  <a:cubicBezTo>
                    <a:pt x="448151" y="104894"/>
                    <a:pt x="465296" y="82987"/>
                    <a:pt x="490061" y="81082"/>
                  </a:cubicBezTo>
                  <a:cubicBezTo>
                    <a:pt x="513874" y="79177"/>
                    <a:pt x="535781" y="96322"/>
                    <a:pt x="537686" y="121087"/>
                  </a:cubicBezTo>
                  <a:cubicBezTo>
                    <a:pt x="539591" y="145852"/>
                    <a:pt x="522446" y="166807"/>
                    <a:pt x="497681" y="168712"/>
                  </a:cubicBezTo>
                  <a:close/>
                </a:path>
              </a:pathLst>
            </a:custGeom>
            <a:solidFill>
              <a:srgbClr val="575A6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Söhne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11AF445-E21F-4380-AFCC-9610452D78EB}"/>
                </a:ext>
              </a:extLst>
            </p:cNvPr>
            <p:cNvSpPr/>
            <p:nvPr/>
          </p:nvSpPr>
          <p:spPr>
            <a:xfrm>
              <a:off x="9830967" y="2417099"/>
              <a:ext cx="760086" cy="612973"/>
            </a:xfrm>
            <a:custGeom>
              <a:avLst/>
              <a:gdLst>
                <a:gd name="connsiteX0" fmla="*/ 558641 w 590550"/>
                <a:gd name="connsiteY0" fmla="*/ 470059 h 476250"/>
                <a:gd name="connsiteX1" fmla="*/ 37624 w 590550"/>
                <a:gd name="connsiteY1" fmla="*/ 470059 h 476250"/>
                <a:gd name="connsiteX2" fmla="*/ 7144 w 590550"/>
                <a:gd name="connsiteY2" fmla="*/ 439579 h 476250"/>
                <a:gd name="connsiteX3" fmla="*/ 7144 w 590550"/>
                <a:gd name="connsiteY3" fmla="*/ 98584 h 476250"/>
                <a:gd name="connsiteX4" fmla="*/ 98584 w 590550"/>
                <a:gd name="connsiteY4" fmla="*/ 7144 h 476250"/>
                <a:gd name="connsiteX5" fmla="*/ 498634 w 590550"/>
                <a:gd name="connsiteY5" fmla="*/ 7144 h 476250"/>
                <a:gd name="connsiteX6" fmla="*/ 590074 w 590550"/>
                <a:gd name="connsiteY6" fmla="*/ 98584 h 476250"/>
                <a:gd name="connsiteX7" fmla="*/ 590074 w 590550"/>
                <a:gd name="connsiteY7" fmla="*/ 440531 h 476250"/>
                <a:gd name="connsiteX8" fmla="*/ 558641 w 590550"/>
                <a:gd name="connsiteY8" fmla="*/ 470059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0550" h="476250">
                  <a:moveTo>
                    <a:pt x="558641" y="470059"/>
                  </a:moveTo>
                  <a:lnTo>
                    <a:pt x="37624" y="470059"/>
                  </a:lnTo>
                  <a:cubicBezTo>
                    <a:pt x="20479" y="470059"/>
                    <a:pt x="7144" y="456724"/>
                    <a:pt x="7144" y="439579"/>
                  </a:cubicBezTo>
                  <a:lnTo>
                    <a:pt x="7144" y="98584"/>
                  </a:lnTo>
                  <a:cubicBezTo>
                    <a:pt x="7144" y="48101"/>
                    <a:pt x="48101" y="7144"/>
                    <a:pt x="98584" y="7144"/>
                  </a:cubicBezTo>
                  <a:lnTo>
                    <a:pt x="498634" y="7144"/>
                  </a:lnTo>
                  <a:cubicBezTo>
                    <a:pt x="549116" y="7144"/>
                    <a:pt x="590074" y="48101"/>
                    <a:pt x="590074" y="98584"/>
                  </a:cubicBezTo>
                  <a:lnTo>
                    <a:pt x="590074" y="440531"/>
                  </a:lnTo>
                  <a:cubicBezTo>
                    <a:pt x="589121" y="456724"/>
                    <a:pt x="574834" y="470059"/>
                    <a:pt x="558641" y="470059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Söhne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EC65103-A12A-4F15-9C3B-39DC40C593A7}"/>
                </a:ext>
              </a:extLst>
            </p:cNvPr>
            <p:cNvSpPr/>
            <p:nvPr/>
          </p:nvSpPr>
          <p:spPr>
            <a:xfrm>
              <a:off x="9739023" y="2939352"/>
              <a:ext cx="956237" cy="171632"/>
            </a:xfrm>
            <a:custGeom>
              <a:avLst/>
              <a:gdLst>
                <a:gd name="connsiteX0" fmla="*/ 711994 w 742950"/>
                <a:gd name="connsiteY0" fmla="*/ 129064 h 133350"/>
                <a:gd name="connsiteX1" fmla="*/ 37624 w 742950"/>
                <a:gd name="connsiteY1" fmla="*/ 129064 h 133350"/>
                <a:gd name="connsiteX2" fmla="*/ 7144 w 742950"/>
                <a:gd name="connsiteY2" fmla="*/ 98584 h 133350"/>
                <a:gd name="connsiteX3" fmla="*/ 7144 w 742950"/>
                <a:gd name="connsiteY3" fmla="*/ 98584 h 133350"/>
                <a:gd name="connsiteX4" fmla="*/ 98584 w 742950"/>
                <a:gd name="connsiteY4" fmla="*/ 7144 h 133350"/>
                <a:gd name="connsiteX5" fmla="*/ 651986 w 742950"/>
                <a:gd name="connsiteY5" fmla="*/ 7144 h 133350"/>
                <a:gd name="connsiteX6" fmla="*/ 743426 w 742950"/>
                <a:gd name="connsiteY6" fmla="*/ 98584 h 133350"/>
                <a:gd name="connsiteX7" fmla="*/ 743426 w 742950"/>
                <a:gd name="connsiteY7" fmla="*/ 98584 h 133350"/>
                <a:gd name="connsiteX8" fmla="*/ 711994 w 742950"/>
                <a:gd name="connsiteY8" fmla="*/ 12906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950" h="133350">
                  <a:moveTo>
                    <a:pt x="711994" y="129064"/>
                  </a:moveTo>
                  <a:lnTo>
                    <a:pt x="37624" y="129064"/>
                  </a:lnTo>
                  <a:cubicBezTo>
                    <a:pt x="20479" y="129064"/>
                    <a:pt x="7144" y="115729"/>
                    <a:pt x="7144" y="98584"/>
                  </a:cubicBezTo>
                  <a:lnTo>
                    <a:pt x="7144" y="98584"/>
                  </a:lnTo>
                  <a:cubicBezTo>
                    <a:pt x="7144" y="48101"/>
                    <a:pt x="48101" y="7144"/>
                    <a:pt x="98584" y="7144"/>
                  </a:cubicBezTo>
                  <a:lnTo>
                    <a:pt x="651986" y="7144"/>
                  </a:lnTo>
                  <a:cubicBezTo>
                    <a:pt x="702469" y="7144"/>
                    <a:pt x="743426" y="48101"/>
                    <a:pt x="743426" y="98584"/>
                  </a:cubicBezTo>
                  <a:lnTo>
                    <a:pt x="743426" y="98584"/>
                  </a:lnTo>
                  <a:cubicBezTo>
                    <a:pt x="742474" y="115729"/>
                    <a:pt x="729139" y="129064"/>
                    <a:pt x="711994" y="129064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Söhne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351C326-D4C7-4B31-9438-2F4FBA3B193C}"/>
                </a:ext>
              </a:extLst>
            </p:cNvPr>
            <p:cNvSpPr/>
            <p:nvPr/>
          </p:nvSpPr>
          <p:spPr>
            <a:xfrm>
              <a:off x="10403474" y="2484528"/>
              <a:ext cx="122595" cy="122595"/>
            </a:xfrm>
            <a:custGeom>
              <a:avLst/>
              <a:gdLst>
                <a:gd name="connsiteX0" fmla="*/ 94774 w 95250"/>
                <a:gd name="connsiteY0" fmla="*/ 50959 h 95250"/>
                <a:gd name="connsiteX1" fmla="*/ 50959 w 95250"/>
                <a:gd name="connsiteY1" fmla="*/ 94774 h 95250"/>
                <a:gd name="connsiteX2" fmla="*/ 7144 w 95250"/>
                <a:gd name="connsiteY2" fmla="*/ 50959 h 95250"/>
                <a:gd name="connsiteX3" fmla="*/ 50959 w 95250"/>
                <a:gd name="connsiteY3" fmla="*/ 7144 h 95250"/>
                <a:gd name="connsiteX4" fmla="*/ 94774 w 95250"/>
                <a:gd name="connsiteY4" fmla="*/ 50959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4774" y="50959"/>
                  </a:moveTo>
                  <a:cubicBezTo>
                    <a:pt x="94774" y="74771"/>
                    <a:pt x="74771" y="94774"/>
                    <a:pt x="50959" y="94774"/>
                  </a:cubicBezTo>
                  <a:cubicBezTo>
                    <a:pt x="27146" y="94774"/>
                    <a:pt x="7144" y="74771"/>
                    <a:pt x="7144" y="50959"/>
                  </a:cubicBezTo>
                  <a:cubicBezTo>
                    <a:pt x="7144" y="27146"/>
                    <a:pt x="27146" y="7144"/>
                    <a:pt x="50959" y="7144"/>
                  </a:cubicBezTo>
                  <a:cubicBezTo>
                    <a:pt x="74771" y="7144"/>
                    <a:pt x="94774" y="27146"/>
                    <a:pt x="94774" y="5095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Söhne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1AE2D7-35C8-4EA9-A239-11FE798DD60A}"/>
                </a:ext>
              </a:extLst>
            </p:cNvPr>
            <p:cNvSpPr/>
            <p:nvPr/>
          </p:nvSpPr>
          <p:spPr>
            <a:xfrm>
              <a:off x="8507971" y="1520795"/>
              <a:ext cx="306487" cy="306487"/>
            </a:xfrm>
            <a:custGeom>
              <a:avLst/>
              <a:gdLst>
                <a:gd name="connsiteX0" fmla="*/ 102790 w 238125"/>
                <a:gd name="connsiteY0" fmla="*/ 8493 h 238125"/>
                <a:gd name="connsiteX1" fmla="*/ 8493 w 238125"/>
                <a:gd name="connsiteY1" fmla="*/ 138985 h 238125"/>
                <a:gd name="connsiteX2" fmla="*/ 138985 w 238125"/>
                <a:gd name="connsiteY2" fmla="*/ 233283 h 238125"/>
                <a:gd name="connsiteX3" fmla="*/ 233283 w 238125"/>
                <a:gd name="connsiteY3" fmla="*/ 102790 h 238125"/>
                <a:gd name="connsiteX4" fmla="*/ 102790 w 238125"/>
                <a:gd name="connsiteY4" fmla="*/ 8493 h 238125"/>
                <a:gd name="connsiteX5" fmla="*/ 128508 w 238125"/>
                <a:gd name="connsiteY5" fmla="*/ 164703 h 238125"/>
                <a:gd name="connsiteX6" fmla="*/ 78025 w 238125"/>
                <a:gd name="connsiteY6" fmla="*/ 128508 h 238125"/>
                <a:gd name="connsiteX7" fmla="*/ 114220 w 238125"/>
                <a:gd name="connsiteY7" fmla="*/ 78025 h 238125"/>
                <a:gd name="connsiteX8" fmla="*/ 164703 w 238125"/>
                <a:gd name="connsiteY8" fmla="*/ 114220 h 238125"/>
                <a:gd name="connsiteX9" fmla="*/ 128508 w 238125"/>
                <a:gd name="connsiteY9" fmla="*/ 164703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238125">
                  <a:moveTo>
                    <a:pt x="102790" y="8493"/>
                  </a:moveTo>
                  <a:cubicBezTo>
                    <a:pt x="40878" y="18018"/>
                    <a:pt x="-1032" y="77073"/>
                    <a:pt x="8493" y="138985"/>
                  </a:cubicBezTo>
                  <a:cubicBezTo>
                    <a:pt x="18018" y="200898"/>
                    <a:pt x="77073" y="242808"/>
                    <a:pt x="138985" y="233283"/>
                  </a:cubicBezTo>
                  <a:cubicBezTo>
                    <a:pt x="200898" y="223758"/>
                    <a:pt x="242808" y="164703"/>
                    <a:pt x="233283" y="102790"/>
                  </a:cubicBezTo>
                  <a:cubicBezTo>
                    <a:pt x="222805" y="40878"/>
                    <a:pt x="164703" y="-1032"/>
                    <a:pt x="102790" y="8493"/>
                  </a:cubicBezTo>
                  <a:close/>
                  <a:moveTo>
                    <a:pt x="128508" y="164703"/>
                  </a:moveTo>
                  <a:cubicBezTo>
                    <a:pt x="104695" y="168513"/>
                    <a:pt x="81835" y="152320"/>
                    <a:pt x="78025" y="128508"/>
                  </a:cubicBezTo>
                  <a:cubicBezTo>
                    <a:pt x="74215" y="104695"/>
                    <a:pt x="90408" y="81835"/>
                    <a:pt x="114220" y="78025"/>
                  </a:cubicBezTo>
                  <a:cubicBezTo>
                    <a:pt x="138033" y="74215"/>
                    <a:pt x="160893" y="90408"/>
                    <a:pt x="164703" y="114220"/>
                  </a:cubicBezTo>
                  <a:cubicBezTo>
                    <a:pt x="169465" y="138033"/>
                    <a:pt x="152320" y="160893"/>
                    <a:pt x="128508" y="1647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Söhne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F0046F5E-EF3C-7C38-D956-CA373F01F910}"/>
              </a:ext>
            </a:extLst>
          </p:cNvPr>
          <p:cNvSpPr txBox="1"/>
          <p:nvPr/>
        </p:nvSpPr>
        <p:spPr>
          <a:xfrm>
            <a:off x="2253979" y="3700325"/>
            <a:ext cx="207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öhne"/>
                <a:cs typeface="Arial" pitchFamily="34" charset="0"/>
              </a:rPr>
              <a:t>Research and</a:t>
            </a:r>
          </a:p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öhne"/>
                <a:cs typeface="Arial" pitchFamily="34" charset="0"/>
              </a:rPr>
              <a:t>Planning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F93940C-0873-F5FE-FE22-FBCD53FA0404}"/>
              </a:ext>
            </a:extLst>
          </p:cNvPr>
          <p:cNvSpPr txBox="1"/>
          <p:nvPr/>
        </p:nvSpPr>
        <p:spPr>
          <a:xfrm>
            <a:off x="3978285" y="3709240"/>
            <a:ext cx="207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öhne"/>
                <a:cs typeface="Arial" pitchFamily="34" charset="0"/>
              </a:rPr>
              <a:t>Materials Collection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D165547-78F9-8C3C-DB6A-10ABF79EE198}"/>
              </a:ext>
            </a:extLst>
          </p:cNvPr>
          <p:cNvSpPr txBox="1"/>
          <p:nvPr/>
        </p:nvSpPr>
        <p:spPr>
          <a:xfrm>
            <a:off x="5692463" y="3740569"/>
            <a:ext cx="207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öhne"/>
                <a:cs typeface="Arial" pitchFamily="34" charset="0"/>
              </a:rPr>
              <a:t>Development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5C90C70-8A30-8FEF-5DF5-6F7BE8A447E6}"/>
              </a:ext>
            </a:extLst>
          </p:cNvPr>
          <p:cNvSpPr txBox="1"/>
          <p:nvPr/>
        </p:nvSpPr>
        <p:spPr>
          <a:xfrm>
            <a:off x="7411705" y="3652383"/>
            <a:ext cx="207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öhne"/>
                <a:cs typeface="Arial" pitchFamily="34" charset="0"/>
              </a:rPr>
              <a:t>Integration &amp; Testing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23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1" grpId="0" animBg="1"/>
      <p:bldP spid="21" grpId="0"/>
      <p:bldP spid="12" grpId="0" animBg="1"/>
      <p:bldP spid="14" grpId="0" animBg="1"/>
      <p:bldP spid="15" grpId="0" animBg="1"/>
      <p:bldP spid="17" grpId="0" animBg="1"/>
      <p:bldP spid="41" grpId="0"/>
      <p:bldP spid="42" grpId="0"/>
      <p:bldP spid="43" grpId="0"/>
      <p:bldP spid="4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3BE10D-6386-9E83-2EB3-53B23B34D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91" y="206169"/>
            <a:ext cx="3222831" cy="3222831"/>
          </a:xfrm>
          <a:prstGeom prst="rect">
            <a:avLst/>
          </a:prstGeom>
        </p:spPr>
      </p:pic>
      <p:sp>
        <p:nvSpPr>
          <p:cNvPr id="2" name="TextBox 8">
            <a:extLst>
              <a:ext uri="{FF2B5EF4-FFF2-40B4-BE49-F238E27FC236}">
                <a16:creationId xmlns:a16="http://schemas.microsoft.com/office/drawing/2014/main" id="{ACB7925B-98A8-47AE-A033-B434D60B821C}"/>
              </a:ext>
            </a:extLst>
          </p:cNvPr>
          <p:cNvSpPr txBox="1"/>
          <p:nvPr/>
        </p:nvSpPr>
        <p:spPr>
          <a:xfrm>
            <a:off x="826851" y="4405062"/>
            <a:ext cx="58352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Söhne"/>
              </a:rPr>
              <a:t>Our smart home automation system offers a holistic solution to address efficiency, reliability, and security concerns while promoting energy sustainability and innovation in modern living environments</a:t>
            </a: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Söhne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References: </a:t>
            </a:r>
            <a:b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</a:br>
            <a:r>
              <a:rPr lang="en-US" altLang="ko-KR" sz="1400" u="sng" dirty="0">
                <a:solidFill>
                  <a:schemeClr val="accent6">
                    <a:lumMod val="50000"/>
                    <a:lumOff val="50000"/>
                  </a:schemeClr>
                </a:solidFill>
                <a:cs typeface="Arial" pitchFamily="34" charset="0"/>
              </a:rPr>
              <a:t>https://nevonprojects.com/home-automation-using-android/</a:t>
            </a:r>
            <a:br>
              <a:rPr lang="en-US" altLang="ko-KR" sz="1400" u="sng" dirty="0">
                <a:solidFill>
                  <a:schemeClr val="accent6">
                    <a:lumMod val="50000"/>
                    <a:lumOff val="50000"/>
                  </a:schemeClr>
                </a:solidFill>
                <a:cs typeface="Arial" pitchFamily="34" charset="0"/>
              </a:rPr>
            </a:br>
            <a:r>
              <a:rPr lang="en-US" altLang="ko-KR" sz="1400" u="sng" dirty="0">
                <a:solidFill>
                  <a:schemeClr val="accent6">
                    <a:lumMod val="50000"/>
                    <a:lumOff val="50000"/>
                  </a:schemeClr>
                </a:solidFill>
                <a:cs typeface="Arial" pitchFamily="34" charset="0"/>
              </a:rPr>
              <a:t>https://youtu.be/xz2jNGAl8_I?si=r_muLxEF-ebwhcHE</a:t>
            </a:r>
            <a:br>
              <a:rPr lang="en-US" altLang="ko-KR" sz="1400" u="sng" dirty="0">
                <a:solidFill>
                  <a:schemeClr val="accent6">
                    <a:lumMod val="50000"/>
                    <a:lumOff val="50000"/>
                  </a:schemeClr>
                </a:solidFill>
                <a:cs typeface="Arial" pitchFamily="34" charset="0"/>
              </a:rPr>
            </a:br>
            <a:r>
              <a:rPr lang="en-US" altLang="ko-KR" sz="1400" u="sng" dirty="0">
                <a:solidFill>
                  <a:schemeClr val="accent6">
                    <a:lumMod val="50000"/>
                    <a:lumOff val="50000"/>
                  </a:schemeClr>
                </a:solidFill>
                <a:cs typeface="Arial" pitchFamily="34" charset="0"/>
              </a:rPr>
              <a:t>https://youtu.be/_eFW_4HKhys?si=bSz3BFI6-SckQz00</a:t>
            </a:r>
            <a:br>
              <a:rPr lang="en-US" altLang="ko-KR" sz="1400" u="sng" dirty="0">
                <a:solidFill>
                  <a:schemeClr val="accent6">
                    <a:lumMod val="50000"/>
                    <a:lumOff val="50000"/>
                  </a:schemeClr>
                </a:solidFill>
                <a:cs typeface="Arial" pitchFamily="34" charset="0"/>
              </a:rPr>
            </a:br>
            <a:r>
              <a:rPr lang="en-US" altLang="ko-KR" sz="1400" u="sng" dirty="0">
                <a:solidFill>
                  <a:schemeClr val="accent6">
                    <a:lumMod val="50000"/>
                    <a:lumOff val="50000"/>
                  </a:schemeClr>
                </a:solidFill>
                <a:cs typeface="Arial" pitchFamily="34" charset="0"/>
              </a:rPr>
              <a:t>https://youtu.be/_eFW_4HKhys?si=_UDeYlVPgnqOr-Ap</a:t>
            </a:r>
            <a:br>
              <a:rPr lang="en-US" altLang="ko-KR" sz="1400" u="sng" dirty="0">
                <a:solidFill>
                  <a:schemeClr val="accent6">
                    <a:lumMod val="50000"/>
                    <a:lumOff val="50000"/>
                  </a:schemeClr>
                </a:solidFill>
                <a:cs typeface="Arial" pitchFamily="34" charset="0"/>
              </a:rPr>
            </a:br>
            <a:r>
              <a:rPr lang="en-US" altLang="ko-KR" sz="1400" u="sng" dirty="0">
                <a:solidFill>
                  <a:schemeClr val="accent6">
                    <a:lumMod val="50000"/>
                    <a:lumOff val="50000"/>
                  </a:schemeClr>
                </a:solidFill>
                <a:cs typeface="Arial" pitchFamily="34" charset="0"/>
              </a:rPr>
              <a:t>https://youtu.be/pfc1IoTOn8s?si=Q_HE-ptppZnahPTZ</a:t>
            </a: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962844A2-5B94-42C9-82E3-30181E42A458}"/>
              </a:ext>
            </a:extLst>
          </p:cNvPr>
          <p:cNvSpPr txBox="1"/>
          <p:nvPr/>
        </p:nvSpPr>
        <p:spPr>
          <a:xfrm>
            <a:off x="826851" y="3925254"/>
            <a:ext cx="4900426" cy="307777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By this, we end our presentation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20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A4BDA0-C270-4764-9C18-A593BCE2C965}"/>
              </a:ext>
            </a:extLst>
          </p:cNvPr>
          <p:cNvSpPr txBox="1"/>
          <p:nvPr/>
        </p:nvSpPr>
        <p:spPr>
          <a:xfrm>
            <a:off x="436267" y="320297"/>
            <a:ext cx="271976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E2930CA-5F46-4F27-8CE9-AD7900E4FC31}"/>
              </a:ext>
            </a:extLst>
          </p:cNvPr>
          <p:cNvGrpSpPr/>
          <p:nvPr/>
        </p:nvGrpSpPr>
        <p:grpSpPr>
          <a:xfrm flipH="1">
            <a:off x="4497194" y="987010"/>
            <a:ext cx="5437242" cy="959919"/>
            <a:chOff x="5769612" y="787707"/>
            <a:chExt cx="5437242" cy="95991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B5B6FD-7606-4EF4-A29E-A3269525F645}"/>
                </a:ext>
              </a:extLst>
            </p:cNvPr>
            <p:cNvSpPr txBox="1"/>
            <p:nvPr/>
          </p:nvSpPr>
          <p:spPr>
            <a:xfrm>
              <a:off x="6545014" y="1470627"/>
              <a:ext cx="46618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Snapshot on Smart Homes &amp; its benefits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85CB91F-08D5-463C-8985-A92D3A95505A}"/>
                </a:ext>
              </a:extLst>
            </p:cNvPr>
            <p:cNvGrpSpPr/>
            <p:nvPr/>
          </p:nvGrpSpPr>
          <p:grpSpPr>
            <a:xfrm>
              <a:off x="5769612" y="787707"/>
              <a:ext cx="5419664" cy="777510"/>
              <a:chOff x="6102442" y="1483456"/>
              <a:chExt cx="5419664" cy="777510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FE2A34E-4293-4BB2-BB6D-4BAEBD44FA9A}"/>
                  </a:ext>
                </a:extLst>
              </p:cNvPr>
              <p:cNvSpPr txBox="1"/>
              <p:nvPr/>
            </p:nvSpPr>
            <p:spPr>
              <a:xfrm>
                <a:off x="6860266" y="1678152"/>
                <a:ext cx="4661840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/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Introduction 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1BEF35D-63F4-4048-98A6-6A22450DFD0B}"/>
                  </a:ext>
                </a:extLst>
              </p:cNvPr>
              <p:cNvSpPr txBox="1"/>
              <p:nvPr/>
            </p:nvSpPr>
            <p:spPr>
              <a:xfrm>
                <a:off x="6102442" y="1483456"/>
                <a:ext cx="981106" cy="77751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4400" b="1" dirty="0">
                    <a:solidFill>
                      <a:schemeClr val="bg1"/>
                    </a:solidFill>
                    <a:cs typeface="Arial" pitchFamily="34" charset="0"/>
                  </a:rPr>
                  <a:t>01</a:t>
                </a:r>
                <a:endParaRPr lang="ko-KR" altLang="en-US" sz="4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sp>
        <p:nvSpPr>
          <p:cNvPr id="10" name="Block Arc 9">
            <a:extLst>
              <a:ext uri="{FF2B5EF4-FFF2-40B4-BE49-F238E27FC236}">
                <a16:creationId xmlns:a16="http://schemas.microsoft.com/office/drawing/2014/main" id="{1002EE9A-4267-4C86-879D-D972709DDB9E}"/>
              </a:ext>
            </a:extLst>
          </p:cNvPr>
          <p:cNvSpPr/>
          <p:nvPr/>
        </p:nvSpPr>
        <p:spPr>
          <a:xfrm>
            <a:off x="6601097" y="2140396"/>
            <a:ext cx="4783699" cy="4783699"/>
          </a:xfrm>
          <a:prstGeom prst="blockArc">
            <a:avLst>
              <a:gd name="adj1" fmla="val 8035551"/>
              <a:gd name="adj2" fmla="val 16881007"/>
              <a:gd name="adj3" fmla="val 54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98AF53-F6F8-45B5-ABCF-3CB64653A011}"/>
              </a:ext>
            </a:extLst>
          </p:cNvPr>
          <p:cNvSpPr/>
          <p:nvPr/>
        </p:nvSpPr>
        <p:spPr>
          <a:xfrm>
            <a:off x="8665029" y="2091062"/>
            <a:ext cx="131885" cy="1318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BEFCAED-93BC-4008-B1B8-9225DB7B1562}"/>
              </a:ext>
            </a:extLst>
          </p:cNvPr>
          <p:cNvSpPr/>
          <p:nvPr/>
        </p:nvSpPr>
        <p:spPr>
          <a:xfrm>
            <a:off x="7215815" y="2829146"/>
            <a:ext cx="131885" cy="1318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0628E1B-49A4-4657-BA0C-01B1EB652376}"/>
              </a:ext>
            </a:extLst>
          </p:cNvPr>
          <p:cNvSpPr/>
          <p:nvPr/>
        </p:nvSpPr>
        <p:spPr>
          <a:xfrm>
            <a:off x="6709190" y="3603223"/>
            <a:ext cx="131885" cy="1318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2FEA5C1-3CE3-48BD-8D33-83F886C795DF}"/>
              </a:ext>
            </a:extLst>
          </p:cNvPr>
          <p:cNvSpPr/>
          <p:nvPr/>
        </p:nvSpPr>
        <p:spPr>
          <a:xfrm>
            <a:off x="6561035" y="4767571"/>
            <a:ext cx="131885" cy="1318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2C3BC2-2310-439D-96BF-3A4663FE5813}"/>
              </a:ext>
            </a:extLst>
          </p:cNvPr>
          <p:cNvGrpSpPr/>
          <p:nvPr/>
        </p:nvGrpSpPr>
        <p:grpSpPr>
          <a:xfrm flipH="1">
            <a:off x="1204445" y="1965422"/>
            <a:ext cx="6011370" cy="959919"/>
            <a:chOff x="5769612" y="787707"/>
            <a:chExt cx="6011370" cy="95991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ADE687B-831C-4B61-BF01-D13D69C7F661}"/>
                </a:ext>
              </a:extLst>
            </p:cNvPr>
            <p:cNvSpPr txBox="1"/>
            <p:nvPr/>
          </p:nvSpPr>
          <p:spPr>
            <a:xfrm>
              <a:off x="5944857" y="1470627"/>
              <a:ext cx="58361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Break down of software and hardware aspect of the smart home automation project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45DA3A6-BF6A-40E0-8067-D35F6C31FA5F}"/>
                </a:ext>
              </a:extLst>
            </p:cNvPr>
            <p:cNvGrpSpPr/>
            <p:nvPr/>
          </p:nvGrpSpPr>
          <p:grpSpPr>
            <a:xfrm>
              <a:off x="5769612" y="787707"/>
              <a:ext cx="5419664" cy="777510"/>
              <a:chOff x="6102442" y="1483456"/>
              <a:chExt cx="5419664" cy="77751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E963C5F-FCEA-4287-A6D4-4AD0D336E942}"/>
                  </a:ext>
                </a:extLst>
              </p:cNvPr>
              <p:cNvSpPr txBox="1"/>
              <p:nvPr/>
            </p:nvSpPr>
            <p:spPr>
              <a:xfrm>
                <a:off x="6860266" y="1678152"/>
                <a:ext cx="4661840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/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Project Modules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AF25CD-054F-4E92-BE90-098019DED20F}"/>
                  </a:ext>
                </a:extLst>
              </p:cNvPr>
              <p:cNvSpPr txBox="1"/>
              <p:nvPr/>
            </p:nvSpPr>
            <p:spPr>
              <a:xfrm>
                <a:off x="6102442" y="1483456"/>
                <a:ext cx="981106" cy="77751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4400" b="1" dirty="0">
                    <a:solidFill>
                      <a:schemeClr val="bg1"/>
                    </a:solidFill>
                    <a:cs typeface="Arial" pitchFamily="34" charset="0"/>
                  </a:rPr>
                  <a:t>02</a:t>
                </a:r>
                <a:endParaRPr lang="ko-KR" altLang="en-US" sz="4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50094EE-E1FF-4741-B450-BC593B68EB61}"/>
              </a:ext>
            </a:extLst>
          </p:cNvPr>
          <p:cNvGrpSpPr/>
          <p:nvPr/>
        </p:nvGrpSpPr>
        <p:grpSpPr>
          <a:xfrm flipH="1">
            <a:off x="356470" y="3186585"/>
            <a:ext cx="6341499" cy="969218"/>
            <a:chOff x="5769612" y="787707"/>
            <a:chExt cx="5419664" cy="96921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71BCB13-C7B2-4447-8ED0-72D2635E4078}"/>
                </a:ext>
              </a:extLst>
            </p:cNvPr>
            <p:cNvSpPr txBox="1"/>
            <p:nvPr/>
          </p:nvSpPr>
          <p:spPr>
            <a:xfrm>
              <a:off x="5914485" y="1479926"/>
              <a:ext cx="50413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Project blue print to ensure installation is carried out in timely and qualitative manner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8865744-3E72-464A-8FA4-C54D19F69D46}"/>
                </a:ext>
              </a:extLst>
            </p:cNvPr>
            <p:cNvGrpSpPr/>
            <p:nvPr/>
          </p:nvGrpSpPr>
          <p:grpSpPr>
            <a:xfrm>
              <a:off x="5769612" y="787707"/>
              <a:ext cx="5419664" cy="777510"/>
              <a:chOff x="6102442" y="1483456"/>
              <a:chExt cx="5419664" cy="777510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B6ED2B2-AE4C-4BA5-BF1E-4599B3EBF1D9}"/>
                  </a:ext>
                </a:extLst>
              </p:cNvPr>
              <p:cNvSpPr txBox="1"/>
              <p:nvPr/>
            </p:nvSpPr>
            <p:spPr>
              <a:xfrm>
                <a:off x="6860266" y="1678152"/>
                <a:ext cx="4661840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/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Design &amp; Diagrams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9E9D66D-C0D6-40CF-98EF-C979A9FF297B}"/>
                  </a:ext>
                </a:extLst>
              </p:cNvPr>
              <p:cNvSpPr txBox="1"/>
              <p:nvPr/>
            </p:nvSpPr>
            <p:spPr>
              <a:xfrm>
                <a:off x="6102442" y="1483456"/>
                <a:ext cx="981106" cy="77751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4400" b="1" dirty="0">
                    <a:solidFill>
                      <a:schemeClr val="bg1"/>
                    </a:solidFill>
                    <a:cs typeface="Arial" pitchFamily="34" charset="0"/>
                  </a:rPr>
                  <a:t>03</a:t>
                </a:r>
                <a:endParaRPr lang="ko-KR" altLang="en-US" sz="4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B662D15-943F-46AE-8231-E3BBC95D5B2E}"/>
              </a:ext>
            </a:extLst>
          </p:cNvPr>
          <p:cNvGrpSpPr/>
          <p:nvPr/>
        </p:nvGrpSpPr>
        <p:grpSpPr>
          <a:xfrm flipH="1">
            <a:off x="436267" y="4452319"/>
            <a:ext cx="5981636" cy="1144585"/>
            <a:chOff x="5769612" y="787707"/>
            <a:chExt cx="5437242" cy="114458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BBA546-D9D1-4BAC-B3F0-A758B34FF2E0}"/>
                </a:ext>
              </a:extLst>
            </p:cNvPr>
            <p:cNvSpPr txBox="1"/>
            <p:nvPr/>
          </p:nvSpPr>
          <p:spPr>
            <a:xfrm>
              <a:off x="5952806" y="1470627"/>
              <a:ext cx="5254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Components and materials as required to upgrade a normal home to smart home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34BCE67-33B0-45B2-A4CD-7632587C3C50}"/>
                </a:ext>
              </a:extLst>
            </p:cNvPr>
            <p:cNvGrpSpPr/>
            <p:nvPr/>
          </p:nvGrpSpPr>
          <p:grpSpPr>
            <a:xfrm>
              <a:off x="5769612" y="787707"/>
              <a:ext cx="5419664" cy="777510"/>
              <a:chOff x="6102442" y="1483456"/>
              <a:chExt cx="5419664" cy="777510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9E1FB1C-AE15-4708-BEAF-A20058E1F13D}"/>
                  </a:ext>
                </a:extLst>
              </p:cNvPr>
              <p:cNvSpPr txBox="1"/>
              <p:nvPr/>
            </p:nvSpPr>
            <p:spPr>
              <a:xfrm>
                <a:off x="6860266" y="1678152"/>
                <a:ext cx="4661840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/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Components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439312E-72E1-4FAB-8E68-A67963C14262}"/>
                  </a:ext>
                </a:extLst>
              </p:cNvPr>
              <p:cNvSpPr txBox="1"/>
              <p:nvPr/>
            </p:nvSpPr>
            <p:spPr>
              <a:xfrm>
                <a:off x="6102442" y="1483456"/>
                <a:ext cx="981106" cy="77751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4400" b="1" dirty="0">
                    <a:solidFill>
                      <a:schemeClr val="bg1"/>
                    </a:solidFill>
                    <a:cs typeface="Arial" pitchFamily="34" charset="0"/>
                  </a:rPr>
                  <a:t>04</a:t>
                </a:r>
                <a:endParaRPr lang="ko-KR" altLang="en-US" sz="4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0C34427C-08F3-7382-B046-A6D8753AA35B}"/>
              </a:ext>
            </a:extLst>
          </p:cNvPr>
          <p:cNvSpPr/>
          <p:nvPr/>
        </p:nvSpPr>
        <p:spPr>
          <a:xfrm>
            <a:off x="6908685" y="5769057"/>
            <a:ext cx="131885" cy="1318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3C9111-77D9-C9BB-D038-AE7F357482E2}"/>
              </a:ext>
            </a:extLst>
          </p:cNvPr>
          <p:cNvGrpSpPr/>
          <p:nvPr/>
        </p:nvGrpSpPr>
        <p:grpSpPr>
          <a:xfrm flipH="1">
            <a:off x="927049" y="5573290"/>
            <a:ext cx="5981636" cy="959919"/>
            <a:chOff x="5769612" y="787707"/>
            <a:chExt cx="5437242" cy="95991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82A45D2-F1E3-33A2-AEAE-1EFDAA25DAE8}"/>
                </a:ext>
              </a:extLst>
            </p:cNvPr>
            <p:cNvSpPr txBox="1"/>
            <p:nvPr/>
          </p:nvSpPr>
          <p:spPr>
            <a:xfrm>
              <a:off x="5952806" y="1470627"/>
              <a:ext cx="52540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Final leg of connectivity via Bluetooth &amp; Smart Phones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C87C221-747D-10A9-F2E8-6F102C6867C0}"/>
                </a:ext>
              </a:extLst>
            </p:cNvPr>
            <p:cNvGrpSpPr/>
            <p:nvPr/>
          </p:nvGrpSpPr>
          <p:grpSpPr>
            <a:xfrm>
              <a:off x="5769612" y="787707"/>
              <a:ext cx="5419664" cy="777510"/>
              <a:chOff x="6102442" y="1483456"/>
              <a:chExt cx="5419664" cy="777510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E72474ED-49FB-28E4-3B1B-453DCA22CDEC}"/>
                  </a:ext>
                </a:extLst>
              </p:cNvPr>
              <p:cNvSpPr txBox="1"/>
              <p:nvPr/>
            </p:nvSpPr>
            <p:spPr>
              <a:xfrm>
                <a:off x="6860266" y="1678152"/>
                <a:ext cx="4661840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/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Software Integration 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FB1CCDF-8B8D-C431-A2FC-505E87A5DC0A}"/>
                  </a:ext>
                </a:extLst>
              </p:cNvPr>
              <p:cNvSpPr txBox="1"/>
              <p:nvPr/>
            </p:nvSpPr>
            <p:spPr>
              <a:xfrm>
                <a:off x="6102442" y="1483456"/>
                <a:ext cx="981106" cy="77751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4400" b="1" dirty="0">
                    <a:solidFill>
                      <a:schemeClr val="bg1"/>
                    </a:solidFill>
                    <a:cs typeface="Arial" pitchFamily="34" charset="0"/>
                  </a:rPr>
                  <a:t>05</a:t>
                </a:r>
                <a:endParaRPr lang="ko-KR" altLang="en-US" sz="4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882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77EE2EF-DB4C-401F-BEE3-76A756800409}"/>
              </a:ext>
            </a:extLst>
          </p:cNvPr>
          <p:cNvSpPr txBox="1"/>
          <p:nvPr/>
        </p:nvSpPr>
        <p:spPr>
          <a:xfrm>
            <a:off x="732454" y="567966"/>
            <a:ext cx="56067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öhne"/>
                <a:cs typeface="Arial" panose="020B0604020202020204" pitchFamily="34" charset="0"/>
              </a:rPr>
              <a:t>Problem Statement</a:t>
            </a:r>
            <a:endParaRPr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Söhne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2AC8E5-9510-4A98-933D-AB5E13D57650}"/>
              </a:ext>
            </a:extLst>
          </p:cNvPr>
          <p:cNvSpPr txBox="1"/>
          <p:nvPr/>
        </p:nvSpPr>
        <p:spPr>
          <a:xfrm>
            <a:off x="732454" y="1923703"/>
            <a:ext cx="6041972" cy="263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22580" indent="-285750">
              <a:lnSpc>
                <a:spcPct val="150000"/>
              </a:lnSpc>
              <a:buFont typeface="Arial"/>
              <a:buChar char="•"/>
            </a:pPr>
            <a:r>
              <a:rPr lang="en-US" sz="1600" dirty="0">
                <a:latin typeface="Söhne"/>
                <a:cs typeface="Arial"/>
              </a:rPr>
              <a:t>Optimize energy use while ensuring user comfort in smart homes.</a:t>
            </a:r>
          </a:p>
          <a:p>
            <a:pPr marL="322580" indent="-285750">
              <a:lnSpc>
                <a:spcPct val="150000"/>
              </a:lnSpc>
              <a:buFont typeface="Arial"/>
              <a:buChar char="•"/>
            </a:pPr>
            <a:r>
              <a:rPr lang="en-US" sz="1600" dirty="0">
                <a:latin typeface="Söhne"/>
                <a:cs typeface="Arial"/>
              </a:rPr>
              <a:t>Enhance home security and provide remote monitoring capabilities.</a:t>
            </a:r>
          </a:p>
          <a:p>
            <a:pPr marL="322580" indent="-285750">
              <a:lnSpc>
                <a:spcPct val="150000"/>
              </a:lnSpc>
              <a:buFont typeface="Arial"/>
              <a:buChar char="•"/>
            </a:pPr>
            <a:r>
              <a:rPr lang="en-US" sz="1600" dirty="0">
                <a:latin typeface="Söhne"/>
                <a:cs typeface="Arial"/>
              </a:rPr>
              <a:t>Enable remote control and monitoring of home settings.</a:t>
            </a:r>
          </a:p>
          <a:p>
            <a:pPr marL="322580" indent="-285750">
              <a:lnSpc>
                <a:spcPct val="150000"/>
              </a:lnSpc>
              <a:buFont typeface="Arial"/>
              <a:buChar char="•"/>
            </a:pPr>
            <a:r>
              <a:rPr lang="en-US" sz="1600" dirty="0">
                <a:latin typeface="Söhne"/>
                <a:cs typeface="Arial"/>
              </a:rPr>
              <a:t>Seamlessly integrate with various IoT devices for automation.</a:t>
            </a:r>
          </a:p>
          <a:p>
            <a:pPr marL="322580" indent="-285750">
              <a:lnSpc>
                <a:spcPct val="150000"/>
              </a:lnSpc>
              <a:buFont typeface="Arial"/>
              <a:buChar char="•"/>
            </a:pPr>
            <a:r>
              <a:rPr lang="en-US" sz="1600" dirty="0">
                <a:latin typeface="Söhne"/>
                <a:cs typeface="Arial"/>
              </a:rPr>
              <a:t>Integrate emergency response services for immediate assistance.</a:t>
            </a:r>
          </a:p>
          <a:p>
            <a:pPr marL="322580" indent="-285750">
              <a:lnSpc>
                <a:spcPct val="150000"/>
              </a:lnSpc>
              <a:buFont typeface="Arial"/>
              <a:buChar char="•"/>
            </a:pPr>
            <a:r>
              <a:rPr lang="en-US" sz="1600" dirty="0">
                <a:latin typeface="Söhne"/>
                <a:cs typeface="Arial"/>
              </a:rPr>
              <a:t>Develop a user-friendly interface for easy interaction.</a:t>
            </a:r>
            <a:endParaRPr lang="en-US" sz="1600" dirty="0">
              <a:latin typeface="Söhne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2784CF-4DF0-45B9-98BE-30E821D71EC5}"/>
              </a:ext>
            </a:extLst>
          </p:cNvPr>
          <p:cNvSpPr/>
          <p:nvPr/>
        </p:nvSpPr>
        <p:spPr>
          <a:xfrm>
            <a:off x="801280" y="1254732"/>
            <a:ext cx="4896000" cy="82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4000">
              <a:solidFill>
                <a:schemeClr val="tx1"/>
              </a:solidFill>
            </a:endParaRPr>
          </a:p>
        </p:txBody>
      </p:sp>
      <p:pic>
        <p:nvPicPr>
          <p:cNvPr id="5124" name="Picture 4" descr="Free Vector | Smartphone controlling smart home">
            <a:extLst>
              <a:ext uri="{FF2B5EF4-FFF2-40B4-BE49-F238E27FC236}">
                <a16:creationId xmlns:a16="http://schemas.microsoft.com/office/drawing/2014/main" id="{DEE0B1B4-F431-9283-42D1-C692B337F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8862" y="1614813"/>
            <a:ext cx="4227564" cy="4227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19125" y="331788"/>
            <a:ext cx="11572875" cy="725487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sz="4000" dirty="0"/>
              <a:t>Introduction – SMART HOMES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849C3F-FDFF-437F-2632-0D929F551268}"/>
              </a:ext>
            </a:extLst>
          </p:cNvPr>
          <p:cNvSpPr txBox="1"/>
          <p:nvPr/>
        </p:nvSpPr>
        <p:spPr>
          <a:xfrm>
            <a:off x="914400" y="1371600"/>
            <a:ext cx="103943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Smart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b="1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home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 as </a:t>
            </a:r>
            <a:r>
              <a:rPr lang="en-US" b="1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home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b="1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automation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 provides homeowners the added </a:t>
            </a:r>
            <a:r>
              <a:rPr lang="en-US" b="1" i="1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Security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US" b="1" i="1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Comfort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, and </a:t>
            </a:r>
            <a:r>
              <a:rPr lang="en-US" b="1" i="1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Convenient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 System in their hands by allowing them to control </a:t>
            </a:r>
            <a:r>
              <a:rPr lang="en-US" b="1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smart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 devices, often by a </a:t>
            </a:r>
            <a:r>
              <a:rPr lang="en-US" b="1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smart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b="1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home</a:t>
            </a:r>
            <a:r>
              <a:rPr lang="en-US" b="0" i="0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 app on their smartphone or other networked devices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44444"/>
                </a:solidFill>
                <a:latin typeface="Roboto" panose="02000000000000000000" pitchFamily="2" charset="0"/>
              </a:rPr>
              <a:t>Fire, Gas &amp; Door Control and Alarm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44444"/>
                </a:solidFill>
                <a:latin typeface="Roboto" panose="02000000000000000000" pitchFamily="2" charset="0"/>
              </a:rPr>
              <a:t>Electrical Utilization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44444"/>
                </a:solidFill>
                <a:latin typeface="Roboto" panose="02000000000000000000" pitchFamily="2" charset="0"/>
              </a:rPr>
              <a:t>Heat &amp; Cooling System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44444"/>
                </a:solidFill>
                <a:latin typeface="Roboto" panose="02000000000000000000" pitchFamily="2" charset="0"/>
              </a:rPr>
              <a:t>Appliances Management</a:t>
            </a:r>
          </a:p>
          <a:p>
            <a:endParaRPr lang="en-US" dirty="0">
              <a:solidFill>
                <a:srgbClr val="444444"/>
              </a:solidFill>
              <a:latin typeface="Roboto" panose="02000000000000000000" pitchFamily="2" charset="0"/>
            </a:endParaRPr>
          </a:p>
          <a:p>
            <a:r>
              <a:rPr lang="en-US" dirty="0">
                <a:solidFill>
                  <a:srgbClr val="444444"/>
                </a:solidFill>
                <a:latin typeface="Roboto" panose="02000000000000000000" pitchFamily="2" charset="0"/>
              </a:rPr>
              <a:t>The Person using their smartphone can control their house from anywhere</a:t>
            </a:r>
          </a:p>
          <a:p>
            <a:endParaRPr lang="en-US" dirty="0">
              <a:solidFill>
                <a:srgbClr val="444444"/>
              </a:solidFill>
              <a:latin typeface="Roboto" panose="02000000000000000000" pitchFamily="2" charset="0"/>
            </a:endParaRPr>
          </a:p>
          <a:p>
            <a:r>
              <a:rPr lang="en-US" dirty="0">
                <a:solidFill>
                  <a:srgbClr val="444444"/>
                </a:solidFill>
                <a:latin typeface="Roboto" panose="02000000000000000000" pitchFamily="2" charset="0"/>
              </a:rPr>
              <a:t>The Smart Home technology also enables them to automate the entire system via time management to check and control its utilization thus saving energy and money.</a:t>
            </a:r>
            <a:endParaRPr lang="en-IN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56BEC92-A193-66C5-2CB7-F3B590C9C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677" y="4833110"/>
            <a:ext cx="2694665" cy="179147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771F148-C256-196F-F2CF-0532E71BB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189" y="5064919"/>
            <a:ext cx="2031172" cy="155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About Home Automation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04B6FA7-1087-4CF1-A4C0-EF5E38A33E17}"/>
              </a:ext>
            </a:extLst>
          </p:cNvPr>
          <p:cNvSpPr/>
          <p:nvPr/>
        </p:nvSpPr>
        <p:spPr>
          <a:xfrm>
            <a:off x="800094" y="2365008"/>
            <a:ext cx="1904992" cy="2786093"/>
          </a:xfrm>
          <a:custGeom>
            <a:avLst/>
            <a:gdLst>
              <a:gd name="connsiteX0" fmla="*/ 1575057 w 1577436"/>
              <a:gd name="connsiteY0" fmla="*/ 327169 h 2307035"/>
              <a:gd name="connsiteX1" fmla="*/ 1547242 w 1577436"/>
              <a:gd name="connsiteY1" fmla="*/ 291556 h 2307035"/>
              <a:gd name="connsiteX2" fmla="*/ 1530345 w 1577436"/>
              <a:gd name="connsiteY2" fmla="*/ 289736 h 2307035"/>
              <a:gd name="connsiteX3" fmla="*/ 1513968 w 1577436"/>
              <a:gd name="connsiteY3" fmla="*/ 289216 h 2307035"/>
              <a:gd name="connsiteX4" fmla="*/ 1494991 w 1577436"/>
              <a:gd name="connsiteY4" fmla="*/ 294935 h 2307035"/>
              <a:gd name="connsiteX5" fmla="*/ 1483553 w 1577436"/>
              <a:gd name="connsiteY5" fmla="*/ 316771 h 2307035"/>
              <a:gd name="connsiteX6" fmla="*/ 1442480 w 1577436"/>
              <a:gd name="connsiteY6" fmla="*/ 332108 h 2307035"/>
              <a:gd name="connsiteX7" fmla="*/ 1415445 w 1577436"/>
              <a:gd name="connsiteY7" fmla="*/ 346146 h 2307035"/>
              <a:gd name="connsiteX8" fmla="*/ 1406087 w 1577436"/>
              <a:gd name="connsiteY8" fmla="*/ 360443 h 2307035"/>
              <a:gd name="connsiteX9" fmla="*/ 1254014 w 1577436"/>
              <a:gd name="connsiteY9" fmla="*/ 411394 h 2307035"/>
              <a:gd name="connsiteX10" fmla="*/ 1167450 w 1577436"/>
              <a:gd name="connsiteY10" fmla="*/ 426991 h 2307035"/>
              <a:gd name="connsiteX11" fmla="*/ 1036433 w 1577436"/>
              <a:gd name="connsiteY11" fmla="*/ 424132 h 2307035"/>
              <a:gd name="connsiteX12" fmla="*/ 995101 w 1577436"/>
              <a:gd name="connsiteY12" fmla="*/ 395537 h 2307035"/>
              <a:gd name="connsiteX13" fmla="*/ 991202 w 1577436"/>
              <a:gd name="connsiteY13" fmla="*/ 385919 h 2307035"/>
              <a:gd name="connsiteX14" fmla="*/ 942850 w 1577436"/>
              <a:gd name="connsiteY14" fmla="*/ 335748 h 2307035"/>
              <a:gd name="connsiteX15" fmla="*/ 941810 w 1577436"/>
              <a:gd name="connsiteY15" fmla="*/ 324310 h 2307035"/>
              <a:gd name="connsiteX16" fmla="*/ 951429 w 1577436"/>
              <a:gd name="connsiteY16" fmla="*/ 320411 h 2307035"/>
              <a:gd name="connsiteX17" fmla="*/ 1019017 w 1577436"/>
              <a:gd name="connsiteY17" fmla="*/ 297795 h 2307035"/>
              <a:gd name="connsiteX18" fmla="*/ 1035134 w 1577436"/>
              <a:gd name="connsiteY18" fmla="*/ 263481 h 2307035"/>
              <a:gd name="connsiteX19" fmla="*/ 1033054 w 1577436"/>
              <a:gd name="connsiteY19" fmla="*/ 249963 h 2307035"/>
              <a:gd name="connsiteX20" fmla="*/ 1035394 w 1577436"/>
              <a:gd name="connsiteY20" fmla="*/ 226048 h 2307035"/>
              <a:gd name="connsiteX21" fmla="*/ 1043192 w 1577436"/>
              <a:gd name="connsiteY21" fmla="*/ 202912 h 2307035"/>
              <a:gd name="connsiteX22" fmla="*/ 1044492 w 1577436"/>
              <a:gd name="connsiteY22" fmla="*/ 187315 h 2307035"/>
              <a:gd name="connsiteX23" fmla="*/ 1025255 w 1577436"/>
              <a:gd name="connsiteY23" fmla="*/ 168078 h 2307035"/>
              <a:gd name="connsiteX24" fmla="*/ 1015117 w 1577436"/>
              <a:gd name="connsiteY24" fmla="*/ 129865 h 2307035"/>
              <a:gd name="connsiteX25" fmla="*/ 1012518 w 1577436"/>
              <a:gd name="connsiteY25" fmla="*/ 117907 h 2307035"/>
              <a:gd name="connsiteX26" fmla="*/ 986262 w 1577436"/>
              <a:gd name="connsiteY26" fmla="*/ 92692 h 2307035"/>
              <a:gd name="connsiteX27" fmla="*/ 986522 w 1577436"/>
              <a:gd name="connsiteY27" fmla="*/ 76055 h 2307035"/>
              <a:gd name="connsiteX28" fmla="*/ 1003419 w 1577436"/>
              <a:gd name="connsiteY28" fmla="*/ 56558 h 2307035"/>
              <a:gd name="connsiteX29" fmla="*/ 1002899 w 1577436"/>
              <a:gd name="connsiteY29" fmla="*/ 33942 h 2307035"/>
              <a:gd name="connsiteX30" fmla="*/ 944150 w 1577436"/>
              <a:gd name="connsiteY30" fmla="*/ 16785 h 2307035"/>
              <a:gd name="connsiteX31" fmla="*/ 904637 w 1577436"/>
              <a:gd name="connsiteY31" fmla="*/ 6387 h 2307035"/>
              <a:gd name="connsiteX32" fmla="*/ 893719 w 1577436"/>
              <a:gd name="connsiteY32" fmla="*/ 2488 h 2307035"/>
              <a:gd name="connsiteX33" fmla="*/ 798056 w 1577436"/>
              <a:gd name="connsiteY33" fmla="*/ 19645 h 2307035"/>
              <a:gd name="connsiteX34" fmla="*/ 741127 w 1577436"/>
              <a:gd name="connsiteY34" fmla="*/ 104130 h 2307035"/>
              <a:gd name="connsiteX35" fmla="*/ 759323 w 1577436"/>
              <a:gd name="connsiteY35" fmla="*/ 231767 h 2307035"/>
              <a:gd name="connsiteX36" fmla="*/ 744766 w 1577436"/>
              <a:gd name="connsiteY36" fmla="*/ 255682 h 2307035"/>
              <a:gd name="connsiteX37" fmla="*/ 714092 w 1577436"/>
              <a:gd name="connsiteY37" fmla="*/ 251003 h 2307035"/>
              <a:gd name="connsiteX38" fmla="*/ 642084 w 1577436"/>
              <a:gd name="connsiteY38" fmla="*/ 225008 h 2307035"/>
              <a:gd name="connsiteX39" fmla="*/ 561239 w 1577436"/>
              <a:gd name="connsiteY39" fmla="*/ 246064 h 2307035"/>
              <a:gd name="connsiteX40" fmla="*/ 500670 w 1577436"/>
              <a:gd name="connsiteY40" fmla="*/ 271539 h 2307035"/>
              <a:gd name="connsiteX41" fmla="*/ 405007 w 1577436"/>
              <a:gd name="connsiteY41" fmla="*/ 277258 h 2307035"/>
              <a:gd name="connsiteX42" fmla="*/ 239677 w 1577436"/>
              <a:gd name="connsiteY42" fmla="*/ 302734 h 2307035"/>
              <a:gd name="connsiteX43" fmla="*/ 198084 w 1577436"/>
              <a:gd name="connsiteY43" fmla="*/ 333928 h 2307035"/>
              <a:gd name="connsiteX44" fmla="*/ 59529 w 1577436"/>
              <a:gd name="connsiteY44" fmla="*/ 581923 h 2307035"/>
              <a:gd name="connsiteX45" fmla="*/ 62909 w 1577436"/>
              <a:gd name="connsiteY45" fmla="*/ 612858 h 2307035"/>
              <a:gd name="connsiteX46" fmla="*/ 75646 w 1577436"/>
              <a:gd name="connsiteY46" fmla="*/ 628975 h 2307035"/>
              <a:gd name="connsiteX47" fmla="*/ 75386 w 1577436"/>
              <a:gd name="connsiteY47" fmla="*/ 653930 h 2307035"/>
              <a:gd name="connsiteX48" fmla="*/ 42112 w 1577436"/>
              <a:gd name="connsiteY48" fmla="*/ 709041 h 2307035"/>
              <a:gd name="connsiteX49" fmla="*/ 0 w 1577436"/>
              <a:gd name="connsiteY49" fmla="*/ 755312 h 2307035"/>
              <a:gd name="connsiteX50" fmla="*/ 0 w 1577436"/>
              <a:gd name="connsiteY50" fmla="*/ 763111 h 2307035"/>
              <a:gd name="connsiteX51" fmla="*/ 30934 w 1577436"/>
              <a:gd name="connsiteY51" fmla="*/ 759731 h 2307035"/>
              <a:gd name="connsiteX52" fmla="*/ 46272 w 1577436"/>
              <a:gd name="connsiteY52" fmla="*/ 757912 h 2307035"/>
              <a:gd name="connsiteX53" fmla="*/ 48871 w 1577436"/>
              <a:gd name="connsiteY53" fmla="*/ 775069 h 2307035"/>
              <a:gd name="connsiteX54" fmla="*/ 27295 w 1577436"/>
              <a:gd name="connsiteY54" fmla="*/ 806263 h 2307035"/>
              <a:gd name="connsiteX55" fmla="*/ 21836 w 1577436"/>
              <a:gd name="connsiteY55" fmla="*/ 815101 h 2307035"/>
              <a:gd name="connsiteX56" fmla="*/ 31194 w 1577436"/>
              <a:gd name="connsiteY56" fmla="*/ 821080 h 2307035"/>
              <a:gd name="connsiteX57" fmla="*/ 49391 w 1577436"/>
              <a:gd name="connsiteY57" fmla="*/ 813022 h 2307035"/>
              <a:gd name="connsiteX58" fmla="*/ 63169 w 1577436"/>
              <a:gd name="connsiteY58" fmla="*/ 791186 h 2307035"/>
              <a:gd name="connsiteX59" fmla="*/ 72787 w 1577436"/>
              <a:gd name="connsiteY59" fmla="*/ 784167 h 2307035"/>
              <a:gd name="connsiteX60" fmla="*/ 76166 w 1577436"/>
              <a:gd name="connsiteY60" fmla="*/ 794305 h 2307035"/>
              <a:gd name="connsiteX61" fmla="*/ 72787 w 1577436"/>
              <a:gd name="connsiteY61" fmla="*/ 816141 h 2307035"/>
              <a:gd name="connsiteX62" fmla="*/ 64988 w 1577436"/>
              <a:gd name="connsiteY62" fmla="*/ 822380 h 2307035"/>
              <a:gd name="connsiteX63" fmla="*/ 56410 w 1577436"/>
              <a:gd name="connsiteY63" fmla="*/ 829919 h 2307035"/>
              <a:gd name="connsiteX64" fmla="*/ 68628 w 1577436"/>
              <a:gd name="connsiteY64" fmla="*/ 841877 h 2307035"/>
              <a:gd name="connsiteX65" fmla="*/ 85785 w 1577436"/>
              <a:gd name="connsiteY65" fmla="*/ 833038 h 2307035"/>
              <a:gd name="connsiteX66" fmla="*/ 100082 w 1577436"/>
              <a:gd name="connsiteY66" fmla="*/ 830179 h 2307035"/>
              <a:gd name="connsiteX67" fmla="*/ 128677 w 1577436"/>
              <a:gd name="connsiteY67" fmla="*/ 809642 h 2307035"/>
              <a:gd name="connsiteX68" fmla="*/ 127637 w 1577436"/>
              <a:gd name="connsiteY68" fmla="*/ 769350 h 2307035"/>
              <a:gd name="connsiteX69" fmla="*/ 151553 w 1577436"/>
              <a:gd name="connsiteY69" fmla="*/ 744134 h 2307035"/>
              <a:gd name="connsiteX70" fmla="*/ 167150 w 1577436"/>
              <a:gd name="connsiteY70" fmla="*/ 742575 h 2307035"/>
              <a:gd name="connsiteX71" fmla="*/ 181707 w 1577436"/>
              <a:gd name="connsiteY71" fmla="*/ 728797 h 2307035"/>
              <a:gd name="connsiteX72" fmla="*/ 169230 w 1577436"/>
              <a:gd name="connsiteY72" fmla="*/ 691364 h 2307035"/>
              <a:gd name="connsiteX73" fmla="*/ 160911 w 1577436"/>
              <a:gd name="connsiteY73" fmla="*/ 668748 h 2307035"/>
              <a:gd name="connsiteX74" fmla="*/ 204063 w 1577436"/>
              <a:gd name="connsiteY74" fmla="*/ 585823 h 2307035"/>
              <a:gd name="connsiteX75" fmla="*/ 215761 w 1577436"/>
              <a:gd name="connsiteY75" fmla="*/ 549949 h 2307035"/>
              <a:gd name="connsiteX76" fmla="*/ 221480 w 1577436"/>
              <a:gd name="connsiteY76" fmla="*/ 540331 h 2307035"/>
              <a:gd name="connsiteX77" fmla="*/ 298426 w 1577436"/>
              <a:gd name="connsiteY77" fmla="*/ 449087 h 2307035"/>
              <a:gd name="connsiteX78" fmla="*/ 317143 w 1577436"/>
              <a:gd name="connsiteY78" fmla="*/ 440769 h 2307035"/>
              <a:gd name="connsiteX79" fmla="*/ 374333 w 1577436"/>
              <a:gd name="connsiteY79" fmla="*/ 441289 h 2307035"/>
              <a:gd name="connsiteX80" fmla="*/ 467916 w 1577436"/>
              <a:gd name="connsiteY80" fmla="*/ 441029 h 2307035"/>
              <a:gd name="connsiteX81" fmla="*/ 484293 w 1577436"/>
              <a:gd name="connsiteY81" fmla="*/ 454546 h 2307035"/>
              <a:gd name="connsiteX82" fmla="*/ 479874 w 1577436"/>
              <a:gd name="connsiteY82" fmla="*/ 576464 h 2307035"/>
              <a:gd name="connsiteX83" fmla="*/ 424244 w 1577436"/>
              <a:gd name="connsiteY83" fmla="*/ 721518 h 2307035"/>
              <a:gd name="connsiteX84" fmla="*/ 372773 w 1577436"/>
              <a:gd name="connsiteY84" fmla="*/ 796385 h 2307035"/>
              <a:gd name="connsiteX85" fmla="*/ 359515 w 1577436"/>
              <a:gd name="connsiteY85" fmla="*/ 822900 h 2307035"/>
              <a:gd name="connsiteX86" fmla="*/ 346258 w 1577436"/>
              <a:gd name="connsiteY86" fmla="*/ 899586 h 2307035"/>
              <a:gd name="connsiteX87" fmla="*/ 358216 w 1577436"/>
              <a:gd name="connsiteY87" fmla="*/ 910504 h 2307035"/>
              <a:gd name="connsiteX88" fmla="*/ 373293 w 1577436"/>
              <a:gd name="connsiteY88" fmla="*/ 921942 h 2307035"/>
              <a:gd name="connsiteX89" fmla="*/ 374073 w 1577436"/>
              <a:gd name="connsiteY89" fmla="*/ 948717 h 2307035"/>
              <a:gd name="connsiteX90" fmla="*/ 383951 w 1577436"/>
              <a:gd name="connsiteY90" fmla="*/ 1020464 h 2307035"/>
              <a:gd name="connsiteX91" fmla="*/ 382651 w 1577436"/>
              <a:gd name="connsiteY91" fmla="*/ 1071935 h 2307035"/>
              <a:gd name="connsiteX92" fmla="*/ 412546 w 1577436"/>
              <a:gd name="connsiteY92" fmla="*/ 1149141 h 2307035"/>
              <a:gd name="connsiteX93" fmla="*/ 418785 w 1577436"/>
              <a:gd name="connsiteY93" fmla="*/ 1225308 h 2307035"/>
              <a:gd name="connsiteX94" fmla="*/ 372253 w 1577436"/>
              <a:gd name="connsiteY94" fmla="*/ 1383099 h 2307035"/>
              <a:gd name="connsiteX95" fmla="*/ 319742 w 1577436"/>
              <a:gd name="connsiteY95" fmla="*/ 1555448 h 2307035"/>
              <a:gd name="connsiteX96" fmla="*/ 319483 w 1577436"/>
              <a:gd name="connsiteY96" fmla="*/ 1556748 h 2307035"/>
              <a:gd name="connsiteX97" fmla="*/ 291148 w 1577436"/>
              <a:gd name="connsiteY97" fmla="*/ 1614717 h 2307035"/>
              <a:gd name="connsiteX98" fmla="*/ 231618 w 1577436"/>
              <a:gd name="connsiteY98" fmla="*/ 1756912 h 2307035"/>
              <a:gd name="connsiteX99" fmla="*/ 198604 w 1577436"/>
              <a:gd name="connsiteY99" fmla="*/ 1866612 h 2307035"/>
              <a:gd name="connsiteX100" fmla="*/ 147653 w 1577436"/>
              <a:gd name="connsiteY100" fmla="*/ 2012186 h 2307035"/>
              <a:gd name="connsiteX101" fmla="*/ 124778 w 1577436"/>
              <a:gd name="connsiteY101" fmla="*/ 2053518 h 2307035"/>
              <a:gd name="connsiteX102" fmla="*/ 69148 w 1577436"/>
              <a:gd name="connsiteY102" fmla="*/ 2109148 h 2307035"/>
              <a:gd name="connsiteX103" fmla="*/ 69148 w 1577436"/>
              <a:gd name="connsiteY103" fmla="*/ 2124745 h 2307035"/>
              <a:gd name="connsiteX104" fmla="*/ 128417 w 1577436"/>
              <a:gd name="connsiteY104" fmla="*/ 2181155 h 2307035"/>
              <a:gd name="connsiteX105" fmla="*/ 137255 w 1577436"/>
              <a:gd name="connsiteY105" fmla="*/ 2184015 h 2307035"/>
              <a:gd name="connsiteX106" fmla="*/ 155192 w 1577436"/>
              <a:gd name="connsiteY106" fmla="*/ 2188434 h 2307035"/>
              <a:gd name="connsiteX107" fmla="*/ 206403 w 1577436"/>
              <a:gd name="connsiteY107" fmla="*/ 2253942 h 2307035"/>
              <a:gd name="connsiteX108" fmla="*/ 310384 w 1577436"/>
              <a:gd name="connsiteY108" fmla="*/ 2306973 h 2307035"/>
              <a:gd name="connsiteX109" fmla="*/ 330660 w 1577436"/>
              <a:gd name="connsiteY109" fmla="*/ 2296055 h 2307035"/>
              <a:gd name="connsiteX110" fmla="*/ 320002 w 1577436"/>
              <a:gd name="connsiteY110" fmla="*/ 2278638 h 2307035"/>
              <a:gd name="connsiteX111" fmla="*/ 284909 w 1577436"/>
              <a:gd name="connsiteY111" fmla="*/ 2246143 h 2307035"/>
              <a:gd name="connsiteX112" fmla="*/ 271911 w 1577436"/>
              <a:gd name="connsiteY112" fmla="*/ 2205851 h 2307035"/>
              <a:gd name="connsiteX113" fmla="*/ 266972 w 1577436"/>
              <a:gd name="connsiteY113" fmla="*/ 2129685 h 2307035"/>
              <a:gd name="connsiteX114" fmla="*/ 262293 w 1577436"/>
              <a:gd name="connsiteY114" fmla="*/ 2086532 h 2307035"/>
              <a:gd name="connsiteX115" fmla="*/ 274771 w 1577436"/>
              <a:gd name="connsiteY115" fmla="*/ 2072235 h 2307035"/>
              <a:gd name="connsiteX116" fmla="*/ 285689 w 1577436"/>
              <a:gd name="connsiteY116" fmla="*/ 2059497 h 2307035"/>
              <a:gd name="connsiteX117" fmla="*/ 285169 w 1577436"/>
              <a:gd name="connsiteY117" fmla="*/ 2037401 h 2307035"/>
              <a:gd name="connsiteX118" fmla="*/ 300766 w 1577436"/>
              <a:gd name="connsiteY118" fmla="*/ 1974232 h 2307035"/>
              <a:gd name="connsiteX119" fmla="*/ 333260 w 1577436"/>
              <a:gd name="connsiteY119" fmla="*/ 1899366 h 2307035"/>
              <a:gd name="connsiteX120" fmla="*/ 374333 w 1577436"/>
              <a:gd name="connsiteY120" fmla="*/ 1790446 h 2307035"/>
              <a:gd name="connsiteX121" fmla="*/ 437761 w 1577436"/>
              <a:gd name="connsiteY121" fmla="*/ 1668528 h 2307035"/>
              <a:gd name="connsiteX122" fmla="*/ 449719 w 1577436"/>
              <a:gd name="connsiteY122" fmla="*/ 1650071 h 2307035"/>
              <a:gd name="connsiteX123" fmla="*/ 473375 w 1577436"/>
              <a:gd name="connsiteY123" fmla="*/ 1614457 h 2307035"/>
              <a:gd name="connsiteX124" fmla="*/ 506909 w 1577436"/>
              <a:gd name="connsiteY124" fmla="*/ 1557528 h 2307035"/>
              <a:gd name="connsiteX125" fmla="*/ 521206 w 1577436"/>
              <a:gd name="connsiteY125" fmla="*/ 1543490 h 2307035"/>
              <a:gd name="connsiteX126" fmla="*/ 525365 w 1577436"/>
              <a:gd name="connsiteY126" fmla="*/ 1563247 h 2307035"/>
              <a:gd name="connsiteX127" fmla="*/ 527445 w 1577436"/>
              <a:gd name="connsiteY127" fmla="*/ 1685165 h 2307035"/>
              <a:gd name="connsiteX128" fmla="*/ 544342 w 1577436"/>
              <a:gd name="connsiteY128" fmla="*/ 1753012 h 2307035"/>
              <a:gd name="connsiteX129" fmla="*/ 559939 w 1577436"/>
              <a:gd name="connsiteY129" fmla="*/ 1766790 h 2307035"/>
              <a:gd name="connsiteX130" fmla="*/ 573717 w 1577436"/>
              <a:gd name="connsiteY130" fmla="*/ 1751453 h 2307035"/>
              <a:gd name="connsiteX131" fmla="*/ 576576 w 1577436"/>
              <a:gd name="connsiteY131" fmla="*/ 1730916 h 2307035"/>
              <a:gd name="connsiteX132" fmla="*/ 577616 w 1577436"/>
              <a:gd name="connsiteY132" fmla="*/ 1699722 h 2307035"/>
              <a:gd name="connsiteX133" fmla="*/ 598932 w 1577436"/>
              <a:gd name="connsiteY133" fmla="*/ 1629795 h 2307035"/>
              <a:gd name="connsiteX134" fmla="*/ 649363 w 1577436"/>
              <a:gd name="connsiteY134" fmla="*/ 1560647 h 2307035"/>
              <a:gd name="connsiteX135" fmla="*/ 651963 w 1577436"/>
              <a:gd name="connsiteY135" fmla="*/ 1552588 h 2307035"/>
              <a:gd name="connsiteX136" fmla="*/ 662101 w 1577436"/>
              <a:gd name="connsiteY136" fmla="*/ 1519574 h 2307035"/>
              <a:gd name="connsiteX137" fmla="*/ 687576 w 1577436"/>
              <a:gd name="connsiteY137" fmla="*/ 1513076 h 2307035"/>
              <a:gd name="connsiteX138" fmla="*/ 700834 w 1577436"/>
              <a:gd name="connsiteY138" fmla="*/ 1510736 h 2307035"/>
              <a:gd name="connsiteX139" fmla="*/ 775440 w 1577436"/>
              <a:gd name="connsiteY139" fmla="*/ 1444188 h 2307035"/>
              <a:gd name="connsiteX140" fmla="*/ 811054 w 1577436"/>
              <a:gd name="connsiteY140" fmla="*/ 1420792 h 2307035"/>
              <a:gd name="connsiteX141" fmla="*/ 939731 w 1577436"/>
              <a:gd name="connsiteY141" fmla="*/ 1346186 h 2307035"/>
              <a:gd name="connsiteX142" fmla="*/ 1044232 w 1577436"/>
              <a:gd name="connsiteY142" fmla="*/ 1265080 h 2307035"/>
              <a:gd name="connsiteX143" fmla="*/ 1110780 w 1577436"/>
              <a:gd name="connsiteY143" fmla="*/ 1203471 h 2307035"/>
              <a:gd name="connsiteX144" fmla="*/ 1128977 w 1577436"/>
              <a:gd name="connsiteY144" fmla="*/ 1141603 h 2307035"/>
              <a:gd name="connsiteX145" fmla="*/ 1114679 w 1577436"/>
              <a:gd name="connsiteY145" fmla="*/ 1105469 h 2307035"/>
              <a:gd name="connsiteX146" fmla="*/ 1093623 w 1577436"/>
              <a:gd name="connsiteY146" fmla="*/ 1077914 h 2307035"/>
              <a:gd name="connsiteX147" fmla="*/ 977424 w 1577436"/>
              <a:gd name="connsiteY147" fmla="*/ 1012926 h 2307035"/>
              <a:gd name="connsiteX148" fmla="*/ 857066 w 1577436"/>
              <a:gd name="connsiteY148" fmla="*/ 964834 h 2307035"/>
              <a:gd name="connsiteX149" fmla="*/ 840169 w 1577436"/>
              <a:gd name="connsiteY149" fmla="*/ 939619 h 2307035"/>
              <a:gd name="connsiteX150" fmla="*/ 850567 w 1577436"/>
              <a:gd name="connsiteY150" fmla="*/ 826279 h 2307035"/>
              <a:gd name="connsiteX151" fmla="*/ 875782 w 1577436"/>
              <a:gd name="connsiteY151" fmla="*/ 674207 h 2307035"/>
              <a:gd name="connsiteX152" fmla="*/ 892159 w 1577436"/>
              <a:gd name="connsiteY152" fmla="*/ 642493 h 2307035"/>
              <a:gd name="connsiteX153" fmla="*/ 935312 w 1577436"/>
              <a:gd name="connsiteY153" fmla="*/ 590502 h 2307035"/>
              <a:gd name="connsiteX154" fmla="*/ 984443 w 1577436"/>
              <a:gd name="connsiteY154" fmla="*/ 565027 h 2307035"/>
              <a:gd name="connsiteX155" fmla="*/ 1151853 w 1577436"/>
              <a:gd name="connsiteY155" fmla="*/ 562947 h 2307035"/>
              <a:gd name="connsiteX156" fmla="*/ 1208522 w 1577436"/>
              <a:gd name="connsiteY156" fmla="*/ 557228 h 2307035"/>
              <a:gd name="connsiteX157" fmla="*/ 1337719 w 1577436"/>
              <a:gd name="connsiteY157" fmla="*/ 503938 h 2307035"/>
              <a:gd name="connsiteX158" fmla="*/ 1368134 w 1577436"/>
              <a:gd name="connsiteY158" fmla="*/ 487041 h 2307035"/>
              <a:gd name="connsiteX159" fmla="*/ 1411546 w 1577436"/>
              <a:gd name="connsiteY159" fmla="*/ 465205 h 2307035"/>
              <a:gd name="connsiteX160" fmla="*/ 1446380 w 1577436"/>
              <a:gd name="connsiteY160" fmla="*/ 454546 h 2307035"/>
              <a:gd name="connsiteX161" fmla="*/ 1462497 w 1577436"/>
              <a:gd name="connsiteY161" fmla="*/ 434270 h 2307035"/>
              <a:gd name="connsiteX162" fmla="*/ 1476534 w 1577436"/>
              <a:gd name="connsiteY162" fmla="*/ 409055 h 2307035"/>
              <a:gd name="connsiteX163" fmla="*/ 1476274 w 1577436"/>
              <a:gd name="connsiteY163" fmla="*/ 407755 h 2307035"/>
              <a:gd name="connsiteX164" fmla="*/ 1484853 w 1577436"/>
              <a:gd name="connsiteY164" fmla="*/ 395797 h 2307035"/>
              <a:gd name="connsiteX165" fmla="*/ 1537363 w 1577436"/>
              <a:gd name="connsiteY165" fmla="*/ 371621 h 2307035"/>
              <a:gd name="connsiteX166" fmla="*/ 1567258 w 1577436"/>
              <a:gd name="connsiteY166" fmla="*/ 351345 h 2307035"/>
              <a:gd name="connsiteX167" fmla="*/ 1575057 w 1577436"/>
              <a:gd name="connsiteY167" fmla="*/ 327169 h 2307035"/>
              <a:gd name="connsiteX168" fmla="*/ 842768 w 1577436"/>
              <a:gd name="connsiteY168" fmla="*/ 1205031 h 2307035"/>
              <a:gd name="connsiteX169" fmla="*/ 755424 w 1577436"/>
              <a:gd name="connsiteY169" fmla="*/ 1296795 h 2307035"/>
              <a:gd name="connsiteX170" fmla="*/ 703433 w 1577436"/>
              <a:gd name="connsiteY170" fmla="*/ 1345146 h 2307035"/>
              <a:gd name="connsiteX171" fmla="*/ 682897 w 1577436"/>
              <a:gd name="connsiteY171" fmla="*/ 1355284 h 2307035"/>
              <a:gd name="connsiteX172" fmla="*/ 606731 w 1577436"/>
              <a:gd name="connsiteY172" fmla="*/ 1399996 h 2307035"/>
              <a:gd name="connsiteX173" fmla="*/ 595813 w 1577436"/>
              <a:gd name="connsiteY173" fmla="*/ 1412734 h 2307035"/>
              <a:gd name="connsiteX174" fmla="*/ 587494 w 1577436"/>
              <a:gd name="connsiteY174" fmla="*/ 1414293 h 2307035"/>
              <a:gd name="connsiteX175" fmla="*/ 586454 w 1577436"/>
              <a:gd name="connsiteY175" fmla="*/ 1406495 h 2307035"/>
              <a:gd name="connsiteX176" fmla="*/ 588274 w 1577436"/>
              <a:gd name="connsiteY176" fmla="*/ 1401556 h 2307035"/>
              <a:gd name="connsiteX177" fmla="*/ 668340 w 1577436"/>
              <a:gd name="connsiteY177" fmla="*/ 1224268 h 2307035"/>
              <a:gd name="connsiteX178" fmla="*/ 699534 w 1577436"/>
              <a:gd name="connsiteY178" fmla="*/ 1202692 h 2307035"/>
              <a:gd name="connsiteX179" fmla="*/ 828211 w 1577436"/>
              <a:gd name="connsiteY179" fmla="*/ 1202692 h 2307035"/>
              <a:gd name="connsiteX180" fmla="*/ 842768 w 1577436"/>
              <a:gd name="connsiteY180" fmla="*/ 1205031 h 230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1577436" h="2307035">
                <a:moveTo>
                  <a:pt x="1575057" y="327169"/>
                </a:moveTo>
                <a:cubicBezTo>
                  <a:pt x="1568298" y="313132"/>
                  <a:pt x="1558679" y="301954"/>
                  <a:pt x="1547242" y="291556"/>
                </a:cubicBezTo>
                <a:cubicBezTo>
                  <a:pt x="1541523" y="286357"/>
                  <a:pt x="1536323" y="284537"/>
                  <a:pt x="1530345" y="289736"/>
                </a:cubicBezTo>
                <a:cubicBezTo>
                  <a:pt x="1524626" y="294935"/>
                  <a:pt x="1519167" y="292336"/>
                  <a:pt x="1513968" y="289216"/>
                </a:cubicBezTo>
                <a:cubicBezTo>
                  <a:pt x="1505649" y="284017"/>
                  <a:pt x="1499410" y="286097"/>
                  <a:pt x="1494991" y="294935"/>
                </a:cubicBezTo>
                <a:cubicBezTo>
                  <a:pt x="1491352" y="302214"/>
                  <a:pt x="1487452" y="309493"/>
                  <a:pt x="1483553" y="316771"/>
                </a:cubicBezTo>
                <a:cubicBezTo>
                  <a:pt x="1474195" y="333928"/>
                  <a:pt x="1461197" y="338607"/>
                  <a:pt x="1442480" y="332108"/>
                </a:cubicBezTo>
                <a:cubicBezTo>
                  <a:pt x="1425064" y="326130"/>
                  <a:pt x="1420904" y="327949"/>
                  <a:pt x="1415445" y="346146"/>
                </a:cubicBezTo>
                <a:cubicBezTo>
                  <a:pt x="1413626" y="351865"/>
                  <a:pt x="1413366" y="357584"/>
                  <a:pt x="1406087" y="360443"/>
                </a:cubicBezTo>
                <a:cubicBezTo>
                  <a:pt x="1356176" y="379940"/>
                  <a:pt x="1308344" y="404376"/>
                  <a:pt x="1254014" y="411394"/>
                </a:cubicBezTo>
                <a:cubicBezTo>
                  <a:pt x="1224900" y="415034"/>
                  <a:pt x="1197085" y="428811"/>
                  <a:pt x="1167450" y="426991"/>
                </a:cubicBezTo>
                <a:cubicBezTo>
                  <a:pt x="1123778" y="424132"/>
                  <a:pt x="1080106" y="423872"/>
                  <a:pt x="1036433" y="424132"/>
                </a:cubicBezTo>
                <a:cubicBezTo>
                  <a:pt x="1017457" y="424132"/>
                  <a:pt x="1000560" y="417113"/>
                  <a:pt x="995101" y="395537"/>
                </a:cubicBezTo>
                <a:cubicBezTo>
                  <a:pt x="994321" y="392158"/>
                  <a:pt x="992501" y="389038"/>
                  <a:pt x="991202" y="385919"/>
                </a:cubicBezTo>
                <a:cubicBezTo>
                  <a:pt x="980544" y="363823"/>
                  <a:pt x="969625" y="342507"/>
                  <a:pt x="942850" y="335748"/>
                </a:cubicBezTo>
                <a:cubicBezTo>
                  <a:pt x="935312" y="333928"/>
                  <a:pt x="936611" y="328209"/>
                  <a:pt x="941810" y="324310"/>
                </a:cubicBezTo>
                <a:cubicBezTo>
                  <a:pt x="944410" y="322230"/>
                  <a:pt x="948049" y="321710"/>
                  <a:pt x="951429" y="320411"/>
                </a:cubicBezTo>
                <a:cubicBezTo>
                  <a:pt x="974045" y="312872"/>
                  <a:pt x="996661" y="306113"/>
                  <a:pt x="1019017" y="297795"/>
                </a:cubicBezTo>
                <a:cubicBezTo>
                  <a:pt x="1037993" y="290776"/>
                  <a:pt x="1041113" y="282717"/>
                  <a:pt x="1035134" y="263481"/>
                </a:cubicBezTo>
                <a:cubicBezTo>
                  <a:pt x="1033834" y="259062"/>
                  <a:pt x="1030195" y="254642"/>
                  <a:pt x="1033054" y="249963"/>
                </a:cubicBezTo>
                <a:cubicBezTo>
                  <a:pt x="1037473" y="242165"/>
                  <a:pt x="1036953" y="234106"/>
                  <a:pt x="1035394" y="226048"/>
                </a:cubicBezTo>
                <a:cubicBezTo>
                  <a:pt x="1033834" y="216949"/>
                  <a:pt x="1035394" y="209151"/>
                  <a:pt x="1043192" y="202912"/>
                </a:cubicBezTo>
                <a:cubicBezTo>
                  <a:pt x="1048651" y="198493"/>
                  <a:pt x="1049431" y="193813"/>
                  <a:pt x="1044492" y="187315"/>
                </a:cubicBezTo>
                <a:cubicBezTo>
                  <a:pt x="1038773" y="180036"/>
                  <a:pt x="1032274" y="174057"/>
                  <a:pt x="1025255" y="168078"/>
                </a:cubicBezTo>
                <a:cubicBezTo>
                  <a:pt x="1013298" y="158200"/>
                  <a:pt x="1009138" y="143642"/>
                  <a:pt x="1015117" y="129865"/>
                </a:cubicBezTo>
                <a:cubicBezTo>
                  <a:pt x="1017717" y="124146"/>
                  <a:pt x="1016417" y="121546"/>
                  <a:pt x="1012518" y="117907"/>
                </a:cubicBezTo>
                <a:cubicBezTo>
                  <a:pt x="1003419" y="109849"/>
                  <a:pt x="995101" y="101010"/>
                  <a:pt x="986262" y="92692"/>
                </a:cubicBezTo>
                <a:cubicBezTo>
                  <a:pt x="980544" y="86973"/>
                  <a:pt x="980803" y="81774"/>
                  <a:pt x="986522" y="76055"/>
                </a:cubicBezTo>
                <a:cubicBezTo>
                  <a:pt x="992501" y="70076"/>
                  <a:pt x="999260" y="63837"/>
                  <a:pt x="1003419" y="56558"/>
                </a:cubicBezTo>
                <a:cubicBezTo>
                  <a:pt x="1007319" y="49799"/>
                  <a:pt x="1013038" y="39921"/>
                  <a:pt x="1002899" y="33942"/>
                </a:cubicBezTo>
                <a:cubicBezTo>
                  <a:pt x="984963" y="23284"/>
                  <a:pt x="965466" y="14186"/>
                  <a:pt x="944150" y="16785"/>
                </a:cubicBezTo>
                <a:cubicBezTo>
                  <a:pt x="929073" y="18605"/>
                  <a:pt x="916075" y="17565"/>
                  <a:pt x="904637" y="6387"/>
                </a:cubicBezTo>
                <a:cubicBezTo>
                  <a:pt x="902038" y="4048"/>
                  <a:pt x="897618" y="3268"/>
                  <a:pt x="893719" y="2488"/>
                </a:cubicBezTo>
                <a:cubicBezTo>
                  <a:pt x="859925" y="-2971"/>
                  <a:pt x="827951" y="-372"/>
                  <a:pt x="798056" y="19645"/>
                </a:cubicBezTo>
                <a:cubicBezTo>
                  <a:pt x="766862" y="40441"/>
                  <a:pt x="746326" y="68256"/>
                  <a:pt x="741127" y="104130"/>
                </a:cubicBezTo>
                <a:cubicBezTo>
                  <a:pt x="734888" y="147802"/>
                  <a:pt x="740087" y="191214"/>
                  <a:pt x="759323" y="231767"/>
                </a:cubicBezTo>
                <a:cubicBezTo>
                  <a:pt x="766602" y="247364"/>
                  <a:pt x="761923" y="255942"/>
                  <a:pt x="744766" y="255682"/>
                </a:cubicBezTo>
                <a:cubicBezTo>
                  <a:pt x="734368" y="255682"/>
                  <a:pt x="724230" y="254902"/>
                  <a:pt x="714092" y="251003"/>
                </a:cubicBezTo>
                <a:cubicBezTo>
                  <a:pt x="690176" y="241905"/>
                  <a:pt x="666260" y="233326"/>
                  <a:pt x="642084" y="225008"/>
                </a:cubicBezTo>
                <a:cubicBezTo>
                  <a:pt x="606991" y="212790"/>
                  <a:pt x="583855" y="217209"/>
                  <a:pt x="561239" y="246064"/>
                </a:cubicBezTo>
                <a:cubicBezTo>
                  <a:pt x="544862" y="266860"/>
                  <a:pt x="521206" y="269980"/>
                  <a:pt x="500670" y="271539"/>
                </a:cubicBezTo>
                <a:cubicBezTo>
                  <a:pt x="468956" y="273879"/>
                  <a:pt x="436981" y="275179"/>
                  <a:pt x="405007" y="277258"/>
                </a:cubicBezTo>
                <a:cubicBezTo>
                  <a:pt x="349117" y="280638"/>
                  <a:pt x="294267" y="289736"/>
                  <a:pt x="239677" y="302734"/>
                </a:cubicBezTo>
                <a:cubicBezTo>
                  <a:pt x="220440" y="307413"/>
                  <a:pt x="206923" y="316511"/>
                  <a:pt x="198084" y="333928"/>
                </a:cubicBezTo>
                <a:cubicBezTo>
                  <a:pt x="154412" y="417893"/>
                  <a:pt x="102162" y="497179"/>
                  <a:pt x="59529" y="581923"/>
                </a:cubicBezTo>
                <a:cubicBezTo>
                  <a:pt x="53550" y="594141"/>
                  <a:pt x="50431" y="603240"/>
                  <a:pt x="62909" y="612858"/>
                </a:cubicBezTo>
                <a:cubicBezTo>
                  <a:pt x="68108" y="617017"/>
                  <a:pt x="70447" y="624816"/>
                  <a:pt x="75646" y="628975"/>
                </a:cubicBezTo>
                <a:cubicBezTo>
                  <a:pt x="86564" y="638073"/>
                  <a:pt x="82145" y="645352"/>
                  <a:pt x="75386" y="653930"/>
                </a:cubicBezTo>
                <a:cubicBezTo>
                  <a:pt x="61869" y="670827"/>
                  <a:pt x="47831" y="687724"/>
                  <a:pt x="42112" y="709041"/>
                </a:cubicBezTo>
                <a:cubicBezTo>
                  <a:pt x="36133" y="732176"/>
                  <a:pt x="23136" y="748034"/>
                  <a:pt x="0" y="755312"/>
                </a:cubicBezTo>
                <a:cubicBezTo>
                  <a:pt x="0" y="757912"/>
                  <a:pt x="0" y="760511"/>
                  <a:pt x="0" y="763111"/>
                </a:cubicBezTo>
                <a:cubicBezTo>
                  <a:pt x="11438" y="771949"/>
                  <a:pt x="20796" y="763631"/>
                  <a:pt x="30934" y="759731"/>
                </a:cubicBezTo>
                <a:cubicBezTo>
                  <a:pt x="35874" y="757652"/>
                  <a:pt x="40553" y="752453"/>
                  <a:pt x="46272" y="757912"/>
                </a:cubicBezTo>
                <a:cubicBezTo>
                  <a:pt x="51211" y="762851"/>
                  <a:pt x="50951" y="769090"/>
                  <a:pt x="48871" y="775069"/>
                </a:cubicBezTo>
                <a:cubicBezTo>
                  <a:pt x="44972" y="787546"/>
                  <a:pt x="40033" y="799504"/>
                  <a:pt x="27295" y="806263"/>
                </a:cubicBezTo>
                <a:cubicBezTo>
                  <a:pt x="24176" y="807823"/>
                  <a:pt x="19756" y="810162"/>
                  <a:pt x="21836" y="815101"/>
                </a:cubicBezTo>
                <a:cubicBezTo>
                  <a:pt x="23396" y="819001"/>
                  <a:pt x="27295" y="820560"/>
                  <a:pt x="31194" y="821080"/>
                </a:cubicBezTo>
                <a:cubicBezTo>
                  <a:pt x="38993" y="822380"/>
                  <a:pt x="44452" y="818221"/>
                  <a:pt x="49391" y="813022"/>
                </a:cubicBezTo>
                <a:cubicBezTo>
                  <a:pt x="55630" y="806783"/>
                  <a:pt x="58749" y="798464"/>
                  <a:pt x="63169" y="791186"/>
                </a:cubicBezTo>
                <a:cubicBezTo>
                  <a:pt x="65248" y="787546"/>
                  <a:pt x="67068" y="782607"/>
                  <a:pt x="72787" y="784167"/>
                </a:cubicBezTo>
                <a:cubicBezTo>
                  <a:pt x="77466" y="785727"/>
                  <a:pt x="76426" y="790666"/>
                  <a:pt x="76166" y="794305"/>
                </a:cubicBezTo>
                <a:cubicBezTo>
                  <a:pt x="75386" y="801584"/>
                  <a:pt x="73827" y="808863"/>
                  <a:pt x="72787" y="816141"/>
                </a:cubicBezTo>
                <a:cubicBezTo>
                  <a:pt x="72007" y="820560"/>
                  <a:pt x="70187" y="823160"/>
                  <a:pt x="64988" y="822380"/>
                </a:cubicBezTo>
                <a:cubicBezTo>
                  <a:pt x="59529" y="821340"/>
                  <a:pt x="55370" y="822900"/>
                  <a:pt x="56410" y="829919"/>
                </a:cubicBezTo>
                <a:cubicBezTo>
                  <a:pt x="57450" y="836938"/>
                  <a:pt x="59789" y="842657"/>
                  <a:pt x="68628" y="841877"/>
                </a:cubicBezTo>
                <a:cubicBezTo>
                  <a:pt x="75646" y="841097"/>
                  <a:pt x="80066" y="836158"/>
                  <a:pt x="85785" y="833038"/>
                </a:cubicBezTo>
                <a:cubicBezTo>
                  <a:pt x="90204" y="830439"/>
                  <a:pt x="93843" y="827579"/>
                  <a:pt x="100082" y="830179"/>
                </a:cubicBezTo>
                <a:cubicBezTo>
                  <a:pt x="113340" y="835898"/>
                  <a:pt x="128937" y="824460"/>
                  <a:pt x="128677" y="809642"/>
                </a:cubicBezTo>
                <a:cubicBezTo>
                  <a:pt x="128417" y="796125"/>
                  <a:pt x="127377" y="782867"/>
                  <a:pt x="127637" y="769350"/>
                </a:cubicBezTo>
                <a:cubicBezTo>
                  <a:pt x="128157" y="752453"/>
                  <a:pt x="135176" y="745694"/>
                  <a:pt x="151553" y="744134"/>
                </a:cubicBezTo>
                <a:cubicBezTo>
                  <a:pt x="156752" y="743614"/>
                  <a:pt x="161951" y="743094"/>
                  <a:pt x="167150" y="742575"/>
                </a:cubicBezTo>
                <a:cubicBezTo>
                  <a:pt x="175728" y="741795"/>
                  <a:pt x="180148" y="737115"/>
                  <a:pt x="181707" y="728797"/>
                </a:cubicBezTo>
                <a:cubicBezTo>
                  <a:pt x="184827" y="713720"/>
                  <a:pt x="183527" y="700982"/>
                  <a:pt x="169230" y="691364"/>
                </a:cubicBezTo>
                <a:cubicBezTo>
                  <a:pt x="162211" y="686425"/>
                  <a:pt x="154672" y="680446"/>
                  <a:pt x="160911" y="668748"/>
                </a:cubicBezTo>
                <a:cubicBezTo>
                  <a:pt x="175728" y="641193"/>
                  <a:pt x="189246" y="613378"/>
                  <a:pt x="204063" y="585823"/>
                </a:cubicBezTo>
                <a:cubicBezTo>
                  <a:pt x="210042" y="574385"/>
                  <a:pt x="218621" y="564247"/>
                  <a:pt x="215761" y="549949"/>
                </a:cubicBezTo>
                <a:cubicBezTo>
                  <a:pt x="214981" y="545530"/>
                  <a:pt x="218881" y="543190"/>
                  <a:pt x="221480" y="540331"/>
                </a:cubicBezTo>
                <a:cubicBezTo>
                  <a:pt x="249035" y="511476"/>
                  <a:pt x="270611" y="477682"/>
                  <a:pt x="298426" y="449087"/>
                </a:cubicBezTo>
                <a:cubicBezTo>
                  <a:pt x="304405" y="443109"/>
                  <a:pt x="309344" y="439989"/>
                  <a:pt x="317143" y="440769"/>
                </a:cubicBezTo>
                <a:cubicBezTo>
                  <a:pt x="336120" y="443109"/>
                  <a:pt x="355096" y="441549"/>
                  <a:pt x="374333" y="441289"/>
                </a:cubicBezTo>
                <a:cubicBezTo>
                  <a:pt x="405527" y="440769"/>
                  <a:pt x="436721" y="441029"/>
                  <a:pt x="467916" y="441029"/>
                </a:cubicBezTo>
                <a:cubicBezTo>
                  <a:pt x="476494" y="441029"/>
                  <a:pt x="484293" y="442589"/>
                  <a:pt x="484293" y="454546"/>
                </a:cubicBezTo>
                <a:cubicBezTo>
                  <a:pt x="484033" y="495359"/>
                  <a:pt x="483253" y="535912"/>
                  <a:pt x="479874" y="576464"/>
                </a:cubicBezTo>
                <a:cubicBezTo>
                  <a:pt x="475714" y="630275"/>
                  <a:pt x="452319" y="676806"/>
                  <a:pt x="424244" y="721518"/>
                </a:cubicBezTo>
                <a:cubicBezTo>
                  <a:pt x="408127" y="747254"/>
                  <a:pt x="389930" y="771429"/>
                  <a:pt x="372773" y="796385"/>
                </a:cubicBezTo>
                <a:cubicBezTo>
                  <a:pt x="367054" y="804703"/>
                  <a:pt x="361335" y="812762"/>
                  <a:pt x="359515" y="822900"/>
                </a:cubicBezTo>
                <a:cubicBezTo>
                  <a:pt x="355096" y="848376"/>
                  <a:pt x="350677" y="874111"/>
                  <a:pt x="346258" y="899586"/>
                </a:cubicBezTo>
                <a:cubicBezTo>
                  <a:pt x="344438" y="909984"/>
                  <a:pt x="347298" y="914664"/>
                  <a:pt x="358216" y="910504"/>
                </a:cubicBezTo>
                <a:cubicBezTo>
                  <a:pt x="369134" y="906345"/>
                  <a:pt x="373033" y="911024"/>
                  <a:pt x="373293" y="921942"/>
                </a:cubicBezTo>
                <a:cubicBezTo>
                  <a:pt x="373553" y="930781"/>
                  <a:pt x="369394" y="940659"/>
                  <a:pt x="374073" y="948717"/>
                </a:cubicBezTo>
                <a:cubicBezTo>
                  <a:pt x="387590" y="971333"/>
                  <a:pt x="387070" y="995509"/>
                  <a:pt x="383951" y="1020464"/>
                </a:cubicBezTo>
                <a:cubicBezTo>
                  <a:pt x="381871" y="1037621"/>
                  <a:pt x="377192" y="1055558"/>
                  <a:pt x="382651" y="1071935"/>
                </a:cubicBezTo>
                <a:cubicBezTo>
                  <a:pt x="391490" y="1097931"/>
                  <a:pt x="397988" y="1125486"/>
                  <a:pt x="412546" y="1149141"/>
                </a:cubicBezTo>
                <a:cubicBezTo>
                  <a:pt x="427623" y="1174097"/>
                  <a:pt x="426843" y="1199312"/>
                  <a:pt x="418785" y="1225308"/>
                </a:cubicBezTo>
                <a:cubicBezTo>
                  <a:pt x="402148" y="1277558"/>
                  <a:pt x="386031" y="1330069"/>
                  <a:pt x="372253" y="1383099"/>
                </a:cubicBezTo>
                <a:cubicBezTo>
                  <a:pt x="357176" y="1441329"/>
                  <a:pt x="349377" y="1501638"/>
                  <a:pt x="319742" y="1555448"/>
                </a:cubicBezTo>
                <a:cubicBezTo>
                  <a:pt x="319483" y="1555708"/>
                  <a:pt x="319483" y="1556228"/>
                  <a:pt x="319483" y="1556748"/>
                </a:cubicBezTo>
                <a:cubicBezTo>
                  <a:pt x="313764" y="1577804"/>
                  <a:pt x="303365" y="1596780"/>
                  <a:pt x="291148" y="1614717"/>
                </a:cubicBezTo>
                <a:cubicBezTo>
                  <a:pt x="261513" y="1658130"/>
                  <a:pt x="238377" y="1704401"/>
                  <a:pt x="231618" y="1756912"/>
                </a:cubicBezTo>
                <a:cubicBezTo>
                  <a:pt x="226679" y="1795645"/>
                  <a:pt x="211862" y="1830738"/>
                  <a:pt x="198604" y="1866612"/>
                </a:cubicBezTo>
                <a:cubicBezTo>
                  <a:pt x="180667" y="1914703"/>
                  <a:pt x="160131" y="1962015"/>
                  <a:pt x="147653" y="2012186"/>
                </a:cubicBezTo>
                <a:cubicBezTo>
                  <a:pt x="143754" y="2027523"/>
                  <a:pt x="139075" y="2044420"/>
                  <a:pt x="124778" y="2053518"/>
                </a:cubicBezTo>
                <a:cubicBezTo>
                  <a:pt x="101902" y="2068075"/>
                  <a:pt x="87344" y="2090431"/>
                  <a:pt x="69148" y="2109148"/>
                </a:cubicBezTo>
                <a:cubicBezTo>
                  <a:pt x="63948" y="2114607"/>
                  <a:pt x="63689" y="2119286"/>
                  <a:pt x="69148" y="2124745"/>
                </a:cubicBezTo>
                <a:cubicBezTo>
                  <a:pt x="88124" y="2144242"/>
                  <a:pt x="107621" y="2163479"/>
                  <a:pt x="128417" y="2181155"/>
                </a:cubicBezTo>
                <a:cubicBezTo>
                  <a:pt x="130756" y="2183235"/>
                  <a:pt x="133616" y="2187394"/>
                  <a:pt x="137255" y="2184015"/>
                </a:cubicBezTo>
                <a:cubicBezTo>
                  <a:pt x="145834" y="2175956"/>
                  <a:pt x="150513" y="2183495"/>
                  <a:pt x="155192" y="2188434"/>
                </a:cubicBezTo>
                <a:cubicBezTo>
                  <a:pt x="174429" y="2208450"/>
                  <a:pt x="189506" y="2231846"/>
                  <a:pt x="206403" y="2253942"/>
                </a:cubicBezTo>
                <a:cubicBezTo>
                  <a:pt x="232398" y="2288256"/>
                  <a:pt x="268012" y="2304633"/>
                  <a:pt x="310384" y="2306973"/>
                </a:cubicBezTo>
                <a:cubicBezTo>
                  <a:pt x="318963" y="2307492"/>
                  <a:pt x="327801" y="2304893"/>
                  <a:pt x="330660" y="2296055"/>
                </a:cubicBezTo>
                <a:cubicBezTo>
                  <a:pt x="333520" y="2287476"/>
                  <a:pt x="325721" y="2282797"/>
                  <a:pt x="320002" y="2278638"/>
                </a:cubicBezTo>
                <a:cubicBezTo>
                  <a:pt x="307005" y="2269019"/>
                  <a:pt x="294787" y="2258881"/>
                  <a:pt x="284909" y="2246143"/>
                </a:cubicBezTo>
                <a:cubicBezTo>
                  <a:pt x="275810" y="2234186"/>
                  <a:pt x="270611" y="2221448"/>
                  <a:pt x="271911" y="2205851"/>
                </a:cubicBezTo>
                <a:cubicBezTo>
                  <a:pt x="273991" y="2180375"/>
                  <a:pt x="274251" y="2154380"/>
                  <a:pt x="266972" y="2129685"/>
                </a:cubicBezTo>
                <a:cubicBezTo>
                  <a:pt x="262553" y="2114867"/>
                  <a:pt x="262293" y="2101090"/>
                  <a:pt x="262293" y="2086532"/>
                </a:cubicBezTo>
                <a:cubicBezTo>
                  <a:pt x="262293" y="2077434"/>
                  <a:pt x="265672" y="2072495"/>
                  <a:pt x="274771" y="2072235"/>
                </a:cubicBezTo>
                <a:cubicBezTo>
                  <a:pt x="283089" y="2071975"/>
                  <a:pt x="286728" y="2068335"/>
                  <a:pt x="285689" y="2059497"/>
                </a:cubicBezTo>
                <a:cubicBezTo>
                  <a:pt x="284649" y="2052218"/>
                  <a:pt x="285689" y="2044680"/>
                  <a:pt x="285169" y="2037401"/>
                </a:cubicBezTo>
                <a:cubicBezTo>
                  <a:pt x="283349" y="2014525"/>
                  <a:pt x="288808" y="1994249"/>
                  <a:pt x="300766" y="1974232"/>
                </a:cubicBezTo>
                <a:cubicBezTo>
                  <a:pt x="314803" y="1950837"/>
                  <a:pt x="323642" y="1924841"/>
                  <a:pt x="333260" y="1899366"/>
                </a:cubicBezTo>
                <a:cubicBezTo>
                  <a:pt x="346778" y="1862973"/>
                  <a:pt x="355876" y="1825019"/>
                  <a:pt x="374333" y="1790446"/>
                </a:cubicBezTo>
                <a:cubicBezTo>
                  <a:pt x="395909" y="1750153"/>
                  <a:pt x="420344" y="1711160"/>
                  <a:pt x="437761" y="1668528"/>
                </a:cubicBezTo>
                <a:cubicBezTo>
                  <a:pt x="440621" y="1661769"/>
                  <a:pt x="445040" y="1655790"/>
                  <a:pt x="449719" y="1650071"/>
                </a:cubicBezTo>
                <a:cubicBezTo>
                  <a:pt x="459077" y="1639153"/>
                  <a:pt x="466876" y="1627195"/>
                  <a:pt x="473375" y="1614457"/>
                </a:cubicBezTo>
                <a:cubicBezTo>
                  <a:pt x="483253" y="1594701"/>
                  <a:pt x="493911" y="1575464"/>
                  <a:pt x="506909" y="1557528"/>
                </a:cubicBezTo>
                <a:cubicBezTo>
                  <a:pt x="510808" y="1552069"/>
                  <a:pt x="512108" y="1540631"/>
                  <a:pt x="521206" y="1543490"/>
                </a:cubicBezTo>
                <a:cubicBezTo>
                  <a:pt x="529525" y="1546090"/>
                  <a:pt x="525105" y="1556488"/>
                  <a:pt x="525365" y="1563247"/>
                </a:cubicBezTo>
                <a:cubicBezTo>
                  <a:pt x="526665" y="1603799"/>
                  <a:pt x="521986" y="1644612"/>
                  <a:pt x="527445" y="1685165"/>
                </a:cubicBezTo>
                <a:cubicBezTo>
                  <a:pt x="530565" y="1708300"/>
                  <a:pt x="536024" y="1731176"/>
                  <a:pt x="544342" y="1753012"/>
                </a:cubicBezTo>
                <a:cubicBezTo>
                  <a:pt x="546942" y="1759771"/>
                  <a:pt x="551361" y="1767050"/>
                  <a:pt x="559939" y="1766790"/>
                </a:cubicBezTo>
                <a:cubicBezTo>
                  <a:pt x="568778" y="1766530"/>
                  <a:pt x="571637" y="1758211"/>
                  <a:pt x="573717" y="1751453"/>
                </a:cubicBezTo>
                <a:cubicBezTo>
                  <a:pt x="575796" y="1744954"/>
                  <a:pt x="576056" y="1737935"/>
                  <a:pt x="576576" y="1730916"/>
                </a:cubicBezTo>
                <a:cubicBezTo>
                  <a:pt x="577096" y="1720518"/>
                  <a:pt x="577096" y="1710120"/>
                  <a:pt x="577616" y="1699722"/>
                </a:cubicBezTo>
                <a:cubicBezTo>
                  <a:pt x="578656" y="1674507"/>
                  <a:pt x="585415" y="1650591"/>
                  <a:pt x="598932" y="1629795"/>
                </a:cubicBezTo>
                <a:cubicBezTo>
                  <a:pt x="614269" y="1605879"/>
                  <a:pt x="630387" y="1581963"/>
                  <a:pt x="649363" y="1560647"/>
                </a:cubicBezTo>
                <a:cubicBezTo>
                  <a:pt x="651443" y="1558307"/>
                  <a:pt x="653522" y="1555448"/>
                  <a:pt x="651963" y="1552588"/>
                </a:cubicBezTo>
                <a:cubicBezTo>
                  <a:pt x="643904" y="1537771"/>
                  <a:pt x="655602" y="1529713"/>
                  <a:pt x="662101" y="1519574"/>
                </a:cubicBezTo>
                <a:cubicBezTo>
                  <a:pt x="668600" y="1509696"/>
                  <a:pt x="677438" y="1506837"/>
                  <a:pt x="687576" y="1513076"/>
                </a:cubicBezTo>
                <a:cubicBezTo>
                  <a:pt x="693295" y="1516455"/>
                  <a:pt x="696415" y="1514635"/>
                  <a:pt x="700834" y="1510736"/>
                </a:cubicBezTo>
                <a:cubicBezTo>
                  <a:pt x="725529" y="1488380"/>
                  <a:pt x="750745" y="1466284"/>
                  <a:pt x="775440" y="1444188"/>
                </a:cubicBezTo>
                <a:cubicBezTo>
                  <a:pt x="786098" y="1434570"/>
                  <a:pt x="798056" y="1427031"/>
                  <a:pt x="811054" y="1420792"/>
                </a:cubicBezTo>
                <a:cubicBezTo>
                  <a:pt x="856026" y="1399476"/>
                  <a:pt x="900218" y="1377380"/>
                  <a:pt x="939731" y="1346186"/>
                </a:cubicBezTo>
                <a:cubicBezTo>
                  <a:pt x="974305" y="1318891"/>
                  <a:pt x="1007579" y="1289516"/>
                  <a:pt x="1044232" y="1265080"/>
                </a:cubicBezTo>
                <a:cubicBezTo>
                  <a:pt x="1069707" y="1248183"/>
                  <a:pt x="1090504" y="1225827"/>
                  <a:pt x="1110780" y="1203471"/>
                </a:cubicBezTo>
                <a:cubicBezTo>
                  <a:pt x="1126377" y="1186315"/>
                  <a:pt x="1135996" y="1165778"/>
                  <a:pt x="1128977" y="1141603"/>
                </a:cubicBezTo>
                <a:cubicBezTo>
                  <a:pt x="1125337" y="1129125"/>
                  <a:pt x="1119878" y="1117167"/>
                  <a:pt x="1114679" y="1105469"/>
                </a:cubicBezTo>
                <a:cubicBezTo>
                  <a:pt x="1110000" y="1094551"/>
                  <a:pt x="1102981" y="1084933"/>
                  <a:pt x="1093623" y="1077914"/>
                </a:cubicBezTo>
                <a:cubicBezTo>
                  <a:pt x="1057750" y="1051399"/>
                  <a:pt x="1018237" y="1030603"/>
                  <a:pt x="977424" y="1012926"/>
                </a:cubicBezTo>
                <a:cubicBezTo>
                  <a:pt x="937911" y="995769"/>
                  <a:pt x="897359" y="980172"/>
                  <a:pt x="857066" y="964834"/>
                </a:cubicBezTo>
                <a:cubicBezTo>
                  <a:pt x="844588" y="960155"/>
                  <a:pt x="839389" y="952617"/>
                  <a:pt x="840169" y="939619"/>
                </a:cubicBezTo>
                <a:cubicBezTo>
                  <a:pt x="843028" y="901666"/>
                  <a:pt x="833670" y="862933"/>
                  <a:pt x="850567" y="826279"/>
                </a:cubicBezTo>
                <a:cubicBezTo>
                  <a:pt x="850827" y="774289"/>
                  <a:pt x="863824" y="724378"/>
                  <a:pt x="875782" y="674207"/>
                </a:cubicBezTo>
                <a:cubicBezTo>
                  <a:pt x="878642" y="661989"/>
                  <a:pt x="883841" y="651851"/>
                  <a:pt x="892159" y="642493"/>
                </a:cubicBezTo>
                <a:cubicBezTo>
                  <a:pt x="906977" y="625596"/>
                  <a:pt x="922574" y="608959"/>
                  <a:pt x="935312" y="590502"/>
                </a:cubicBezTo>
                <a:cubicBezTo>
                  <a:pt x="947789" y="572565"/>
                  <a:pt x="963127" y="565286"/>
                  <a:pt x="984443" y="565027"/>
                </a:cubicBezTo>
                <a:cubicBezTo>
                  <a:pt x="1040333" y="564247"/>
                  <a:pt x="1095963" y="559827"/>
                  <a:pt x="1151853" y="562947"/>
                </a:cubicBezTo>
                <a:cubicBezTo>
                  <a:pt x="1171089" y="563987"/>
                  <a:pt x="1189806" y="562687"/>
                  <a:pt x="1208522" y="557228"/>
                </a:cubicBezTo>
                <a:cubicBezTo>
                  <a:pt x="1253494" y="543970"/>
                  <a:pt x="1296387" y="526034"/>
                  <a:pt x="1337719" y="503938"/>
                </a:cubicBezTo>
                <a:cubicBezTo>
                  <a:pt x="1347857" y="498478"/>
                  <a:pt x="1359815" y="494579"/>
                  <a:pt x="1368134" y="487041"/>
                </a:cubicBezTo>
                <a:cubicBezTo>
                  <a:pt x="1380872" y="475083"/>
                  <a:pt x="1395689" y="469884"/>
                  <a:pt x="1411546" y="465205"/>
                </a:cubicBezTo>
                <a:cubicBezTo>
                  <a:pt x="1423244" y="461825"/>
                  <a:pt x="1434942" y="458446"/>
                  <a:pt x="1446380" y="454546"/>
                </a:cubicBezTo>
                <a:cubicBezTo>
                  <a:pt x="1455738" y="451427"/>
                  <a:pt x="1469515" y="451947"/>
                  <a:pt x="1462497" y="434270"/>
                </a:cubicBezTo>
                <a:cubicBezTo>
                  <a:pt x="1457558" y="421792"/>
                  <a:pt x="1484333" y="424652"/>
                  <a:pt x="1476534" y="409055"/>
                </a:cubicBezTo>
                <a:cubicBezTo>
                  <a:pt x="1476274" y="408795"/>
                  <a:pt x="1476534" y="408275"/>
                  <a:pt x="1476274" y="407755"/>
                </a:cubicBezTo>
                <a:cubicBezTo>
                  <a:pt x="1473415" y="399696"/>
                  <a:pt x="1477574" y="397097"/>
                  <a:pt x="1484853" y="395797"/>
                </a:cubicBezTo>
                <a:cubicBezTo>
                  <a:pt x="1504349" y="392158"/>
                  <a:pt x="1521246" y="383059"/>
                  <a:pt x="1537363" y="371621"/>
                </a:cubicBezTo>
                <a:cubicBezTo>
                  <a:pt x="1547242" y="364863"/>
                  <a:pt x="1555560" y="356024"/>
                  <a:pt x="1567258" y="351345"/>
                </a:cubicBezTo>
                <a:cubicBezTo>
                  <a:pt x="1576616" y="346926"/>
                  <a:pt x="1580256" y="338347"/>
                  <a:pt x="1575057" y="327169"/>
                </a:cubicBezTo>
                <a:close/>
                <a:moveTo>
                  <a:pt x="842768" y="1205031"/>
                </a:moveTo>
                <a:cubicBezTo>
                  <a:pt x="806635" y="1232586"/>
                  <a:pt x="784799" y="1268460"/>
                  <a:pt x="755424" y="1296795"/>
                </a:cubicBezTo>
                <a:cubicBezTo>
                  <a:pt x="738527" y="1313172"/>
                  <a:pt x="721110" y="1329549"/>
                  <a:pt x="703433" y="1345146"/>
                </a:cubicBezTo>
                <a:cubicBezTo>
                  <a:pt x="697454" y="1350345"/>
                  <a:pt x="690956" y="1353724"/>
                  <a:pt x="682897" y="1355284"/>
                </a:cubicBezTo>
                <a:cubicBezTo>
                  <a:pt x="652483" y="1361523"/>
                  <a:pt x="624928" y="1372701"/>
                  <a:pt x="606731" y="1399996"/>
                </a:cubicBezTo>
                <a:cubicBezTo>
                  <a:pt x="603611" y="1404675"/>
                  <a:pt x="599452" y="1408575"/>
                  <a:pt x="595813" y="1412734"/>
                </a:cubicBezTo>
                <a:cubicBezTo>
                  <a:pt x="593473" y="1415333"/>
                  <a:pt x="590614" y="1416113"/>
                  <a:pt x="587494" y="1414293"/>
                </a:cubicBezTo>
                <a:cubicBezTo>
                  <a:pt x="583855" y="1412214"/>
                  <a:pt x="585155" y="1409354"/>
                  <a:pt x="586454" y="1406495"/>
                </a:cubicBezTo>
                <a:cubicBezTo>
                  <a:pt x="587234" y="1404935"/>
                  <a:pt x="587494" y="1403115"/>
                  <a:pt x="588274" y="1401556"/>
                </a:cubicBezTo>
                <a:cubicBezTo>
                  <a:pt x="616869" y="1343326"/>
                  <a:pt x="642344" y="1283797"/>
                  <a:pt x="668340" y="1224268"/>
                </a:cubicBezTo>
                <a:cubicBezTo>
                  <a:pt x="674579" y="1210230"/>
                  <a:pt x="683157" y="1202432"/>
                  <a:pt x="699534" y="1202692"/>
                </a:cubicBezTo>
                <a:cubicBezTo>
                  <a:pt x="742426" y="1203212"/>
                  <a:pt x="785319" y="1202692"/>
                  <a:pt x="828211" y="1202692"/>
                </a:cubicBezTo>
                <a:cubicBezTo>
                  <a:pt x="831590" y="1202952"/>
                  <a:pt x="834970" y="1203991"/>
                  <a:pt x="842768" y="1205031"/>
                </a:cubicBezTo>
                <a:close/>
              </a:path>
            </a:pathLst>
          </a:custGeom>
          <a:solidFill>
            <a:schemeClr val="accent4"/>
          </a:solidFill>
          <a:ln w="25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Chevron 2">
            <a:extLst>
              <a:ext uri="{FF2B5EF4-FFF2-40B4-BE49-F238E27FC236}">
                <a16:creationId xmlns:a16="http://schemas.microsoft.com/office/drawing/2014/main" id="{EB2DDBA4-C998-4D76-BF69-974BDA69CDC4}"/>
              </a:ext>
            </a:extLst>
          </p:cNvPr>
          <p:cNvSpPr/>
          <p:nvPr/>
        </p:nvSpPr>
        <p:spPr>
          <a:xfrm>
            <a:off x="7121846" y="2953352"/>
            <a:ext cx="720080" cy="1027536"/>
          </a:xfrm>
          <a:prstGeom prst="chevr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9" name="Chevron 16">
            <a:extLst>
              <a:ext uri="{FF2B5EF4-FFF2-40B4-BE49-F238E27FC236}">
                <a16:creationId xmlns:a16="http://schemas.microsoft.com/office/drawing/2014/main" id="{27ACE5AD-AC03-4B43-AABE-C49C0A66EE40}"/>
              </a:ext>
            </a:extLst>
          </p:cNvPr>
          <p:cNvSpPr/>
          <p:nvPr/>
        </p:nvSpPr>
        <p:spPr>
          <a:xfrm>
            <a:off x="8629305" y="2953352"/>
            <a:ext cx="720080" cy="1027536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0" name="Chevron 17">
            <a:extLst>
              <a:ext uri="{FF2B5EF4-FFF2-40B4-BE49-F238E27FC236}">
                <a16:creationId xmlns:a16="http://schemas.microsoft.com/office/drawing/2014/main" id="{A79D634A-CA9E-4850-B3FA-E27574979D35}"/>
              </a:ext>
            </a:extLst>
          </p:cNvPr>
          <p:cNvSpPr/>
          <p:nvPr/>
        </p:nvSpPr>
        <p:spPr>
          <a:xfrm>
            <a:off x="10227977" y="2953352"/>
            <a:ext cx="720080" cy="1027536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362BA9B-28CB-42AF-AF51-1FA1498C72E6}"/>
              </a:ext>
            </a:extLst>
          </p:cNvPr>
          <p:cNvGrpSpPr/>
          <p:nvPr/>
        </p:nvGrpSpPr>
        <p:grpSpPr>
          <a:xfrm>
            <a:off x="6653354" y="4185525"/>
            <a:ext cx="1373050" cy="1477328"/>
            <a:chOff x="2725123" y="4283314"/>
            <a:chExt cx="1292073" cy="1477328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B96E505-A92C-4EAD-8C02-C8A04249334E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Target is to provide control to the owner to manage the home from home or remotely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3E3EF37-89FE-4AFC-9D81-637DD8F14389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latin typeface="+mj-lt"/>
                  <a:cs typeface="Arial" pitchFamily="34" charset="0"/>
                </a:rPr>
                <a:t>Better Control</a:t>
              </a:r>
              <a:endParaRPr lang="ko-KR" altLang="en-US" sz="1200" b="1" dirty="0"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6EAB731-5E2B-4A65-B299-99602620943A}"/>
              </a:ext>
            </a:extLst>
          </p:cNvPr>
          <p:cNvGrpSpPr/>
          <p:nvPr/>
        </p:nvGrpSpPr>
        <p:grpSpPr>
          <a:xfrm>
            <a:off x="8191685" y="4185525"/>
            <a:ext cx="1373050" cy="1661994"/>
            <a:chOff x="2725123" y="4283314"/>
            <a:chExt cx="1292073" cy="1661994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AC82ED0-80E8-42D6-8A9F-47278FB88196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project showcase the home appliances &amp;  its communication with Mobile host controller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C59CF32-3361-48B0-A0B1-55B198A14184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How it Works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A773449-A84A-417A-B30C-E9C264ACC38A}"/>
              </a:ext>
            </a:extLst>
          </p:cNvPr>
          <p:cNvGrpSpPr/>
          <p:nvPr/>
        </p:nvGrpSpPr>
        <p:grpSpPr>
          <a:xfrm>
            <a:off x="9564734" y="4185525"/>
            <a:ext cx="1613774" cy="1661994"/>
            <a:chOff x="2569589" y="4283314"/>
            <a:chExt cx="1518600" cy="166199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EC021D8-3847-4493-823A-3E1B7AF8D2FF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Smart phones, tab &amp; other Bluetooth enabled devices can be used to control &amp; communicate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D70AF72-0F4F-42D9-80B7-0F2CCB830D0F}"/>
                </a:ext>
              </a:extLst>
            </p:cNvPr>
            <p:cNvSpPr txBox="1"/>
            <p:nvPr/>
          </p:nvSpPr>
          <p:spPr>
            <a:xfrm>
              <a:off x="2569589" y="4283314"/>
              <a:ext cx="1518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Hand-held Devices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8" name="직사각형 1">
            <a:extLst>
              <a:ext uri="{FF2B5EF4-FFF2-40B4-BE49-F238E27FC236}">
                <a16:creationId xmlns:a16="http://schemas.microsoft.com/office/drawing/2014/main" id="{C1B0C8FB-ADEA-4C46-9E3A-E2BC33AFCDBE}"/>
              </a:ext>
            </a:extLst>
          </p:cNvPr>
          <p:cNvSpPr/>
          <p:nvPr/>
        </p:nvSpPr>
        <p:spPr>
          <a:xfrm>
            <a:off x="6653354" y="1911499"/>
            <a:ext cx="48046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Ensuring with certain degree of computerization and installation of few gadgets one can better control their electrical and electronics appliances installed at their home. 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0DEF3E0-6AB1-44A7-AC85-317535966A5D}"/>
              </a:ext>
            </a:extLst>
          </p:cNvPr>
          <p:cNvSpPr txBox="1"/>
          <p:nvPr/>
        </p:nvSpPr>
        <p:spPr>
          <a:xfrm>
            <a:off x="6687045" y="1432833"/>
            <a:ext cx="4771002" cy="369332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IN" altLang="ko-KR" sz="2400" dirty="0">
                <a:solidFill>
                  <a:schemeClr val="accent6"/>
                </a:solidFill>
                <a:latin typeface="+mj-lt"/>
                <a:cs typeface="Arial" pitchFamily="34" charset="0"/>
              </a:rPr>
              <a:t>Technology</a:t>
            </a:r>
            <a:endParaRPr lang="ko-KR" altLang="en-US" sz="2400" dirty="0">
              <a:solidFill>
                <a:schemeClr val="accent6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57C128-2A7F-9620-4B8A-EDD211A2F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231" y="2953352"/>
            <a:ext cx="4151936" cy="3692640"/>
          </a:xfrm>
          <a:prstGeom prst="rect">
            <a:avLst/>
          </a:prstGeom>
        </p:spPr>
      </p:pic>
      <p:pic>
        <p:nvPicPr>
          <p:cNvPr id="5" name="Graphic 4" descr="Bullseye with solid fill">
            <a:extLst>
              <a:ext uri="{FF2B5EF4-FFF2-40B4-BE49-F238E27FC236}">
                <a16:creationId xmlns:a16="http://schemas.microsoft.com/office/drawing/2014/main" id="{3892678B-06C4-F3ED-F956-CEB9A0EF0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41387" y="3166408"/>
            <a:ext cx="657382" cy="657382"/>
          </a:xfrm>
          <a:prstGeom prst="rect">
            <a:avLst/>
          </a:prstGeom>
        </p:spPr>
      </p:pic>
      <p:pic>
        <p:nvPicPr>
          <p:cNvPr id="7" name="Graphic 6" descr="Cloud Computing with solid fill">
            <a:extLst>
              <a:ext uri="{FF2B5EF4-FFF2-40B4-BE49-F238E27FC236}">
                <a16:creationId xmlns:a16="http://schemas.microsoft.com/office/drawing/2014/main" id="{F9CAC674-0ED2-448B-4E6F-B17D455114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3135" y="3166408"/>
            <a:ext cx="657383" cy="657383"/>
          </a:xfrm>
          <a:prstGeom prst="rect">
            <a:avLst/>
          </a:prstGeom>
        </p:spPr>
      </p:pic>
      <p:pic>
        <p:nvPicPr>
          <p:cNvPr id="9" name="Graphic 8" descr="Smart Phone with solid fill">
            <a:extLst>
              <a:ext uri="{FF2B5EF4-FFF2-40B4-BE49-F238E27FC236}">
                <a16:creationId xmlns:a16="http://schemas.microsoft.com/office/drawing/2014/main" id="{63B335BB-9459-6122-C23F-7415C1A90B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07897" y="3124598"/>
            <a:ext cx="699192" cy="69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68" grpId="0"/>
      <p:bldP spid="6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733009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b="1" i="0" dirty="0">
                <a:effectLst/>
                <a:latin typeface="Söhne"/>
              </a:rPr>
              <a:t>Sustainable Development Goals (SDGs)</a:t>
            </a:r>
            <a:endParaRPr lang="en-US" dirty="0">
              <a:latin typeface="Söhn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E64742-1BB9-44A5-8352-44E11AA6E976}"/>
              </a:ext>
            </a:extLst>
          </p:cNvPr>
          <p:cNvSpPr txBox="1"/>
          <p:nvPr/>
        </p:nvSpPr>
        <p:spPr>
          <a:xfrm>
            <a:off x="1703141" y="4751062"/>
            <a:ext cx="26056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  <a:t>Optimizing energy consumption to contribute to sustainable development.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A7F2B2-64D1-4505-AEA8-857386AEB30C}"/>
              </a:ext>
            </a:extLst>
          </p:cNvPr>
          <p:cNvSpPr txBox="1"/>
          <p:nvPr/>
        </p:nvSpPr>
        <p:spPr>
          <a:xfrm>
            <a:off x="4606704" y="4751062"/>
            <a:ext cx="28933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  <a:t>Incorporating novel ideas </a:t>
            </a:r>
            <a:b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</a:br>
            <a: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  <a:t>and innovative solutions to </a:t>
            </a:r>
            <a:b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</a:br>
            <a: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  <a:t>address modern challenges.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536639-8A52-4DCA-B102-0B1A3CABA868}"/>
              </a:ext>
            </a:extLst>
          </p:cNvPr>
          <p:cNvSpPr txBox="1"/>
          <p:nvPr/>
        </p:nvSpPr>
        <p:spPr>
          <a:xfrm>
            <a:off x="7746610" y="4751062"/>
            <a:ext cx="30164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  <a:t>Enhancing safety and </a:t>
            </a:r>
            <a:b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</a:br>
            <a: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  <a:t>security measures in </a:t>
            </a:r>
            <a:b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</a:br>
            <a:r>
              <a:rPr lang="en-US" sz="1400" b="0" i="0" dirty="0">
                <a:solidFill>
                  <a:schemeClr val="tx1"/>
                </a:solidFill>
                <a:effectLst/>
                <a:latin typeface="Söhne"/>
                <a:cs typeface="Arial" panose="020B0604020202020204" pitchFamily="34" charset="0"/>
              </a:rPr>
              <a:t>urban living environments.</a:t>
            </a:r>
          </a:p>
        </p:txBody>
      </p:sp>
      <p:pic>
        <p:nvPicPr>
          <p:cNvPr id="1026" name="Picture 2" descr="Innovation for SDG 7 - Planbox">
            <a:extLst>
              <a:ext uri="{FF2B5EF4-FFF2-40B4-BE49-F238E27FC236}">
                <a16:creationId xmlns:a16="http://schemas.microsoft.com/office/drawing/2014/main" id="{08187172-0CF1-603B-E1FE-E5ACAB89EF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89" t="14321" r="8107" b="15486"/>
          <a:stretch/>
        </p:blipFill>
        <p:spPr bwMode="auto">
          <a:xfrm>
            <a:off x="1907009" y="2434131"/>
            <a:ext cx="2197926" cy="219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 ">
            <a:extLst>
              <a:ext uri="{FF2B5EF4-FFF2-40B4-BE49-F238E27FC236}">
                <a16:creationId xmlns:a16="http://schemas.microsoft.com/office/drawing/2014/main" id="{2C8F3845-611C-9BB7-839F-262415821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399" y="2430953"/>
            <a:ext cx="2197926" cy="219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DG 11 Indicators- 2017 Updates – SDG resources – Medium">
            <a:extLst>
              <a:ext uri="{FF2B5EF4-FFF2-40B4-BE49-F238E27FC236}">
                <a16:creationId xmlns:a16="http://schemas.microsoft.com/office/drawing/2014/main" id="{351DA3F1-F534-B712-CE78-D1AD5C70F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865" y="2430953"/>
            <a:ext cx="2197926" cy="219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Project  Modules</a:t>
            </a:r>
          </a:p>
        </p:txBody>
      </p:sp>
      <p:graphicFrame>
        <p:nvGraphicFramePr>
          <p:cNvPr id="35" name="Diagram 34">
            <a:extLst>
              <a:ext uri="{FF2B5EF4-FFF2-40B4-BE49-F238E27FC236}">
                <a16:creationId xmlns:a16="http://schemas.microsoft.com/office/drawing/2014/main" id="{1EC1E7D1-F4AF-642F-0387-94D68ACA5B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3612550"/>
              </p:ext>
            </p:extLst>
          </p:nvPr>
        </p:nvGraphicFramePr>
        <p:xfrm>
          <a:off x="2972707" y="1866727"/>
          <a:ext cx="6101184" cy="39083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F91FE604-FCCE-AC3B-8D14-C98AC9AB3252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dirty="0"/>
              <a:t>Project  Block Diagram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CD62B5E-DFDD-0565-497A-4F7274499451}"/>
              </a:ext>
            </a:extLst>
          </p:cNvPr>
          <p:cNvSpPr txBox="1"/>
          <p:nvPr/>
        </p:nvSpPr>
        <p:spPr>
          <a:xfrm>
            <a:off x="9832126" y="4120368"/>
            <a:ext cx="1719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Sample Demo</a:t>
            </a:r>
          </a:p>
        </p:txBody>
      </p:sp>
      <p:pic>
        <p:nvPicPr>
          <p:cNvPr id="1026" name="Picture 2" descr="Home Automation Using Arduino And Bluetooth Circuit Diagram - Wiring ...">
            <a:extLst>
              <a:ext uri="{FF2B5EF4-FFF2-40B4-BE49-F238E27FC236}">
                <a16:creationId xmlns:a16="http://schemas.microsoft.com/office/drawing/2014/main" id="{912B9738-876E-4F5B-DCE7-7A796A0CF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" y="1248693"/>
            <a:ext cx="8295685" cy="4164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CA9FD787-64D2-3AF1-5B76-523819F98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196" y="4489700"/>
            <a:ext cx="3719804" cy="22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8049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BFC23C-6598-3B82-D130-0F3F4748CE41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dirty="0"/>
              <a:t>Software Integration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C1F9CC-55FF-A1D8-60A9-8D6EADFBFA88}"/>
              </a:ext>
            </a:extLst>
          </p:cNvPr>
          <p:cNvSpPr txBox="1"/>
          <p:nvPr/>
        </p:nvSpPr>
        <p:spPr>
          <a:xfrm>
            <a:off x="845320" y="1576874"/>
            <a:ext cx="89145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With the help of Android Phone’s Application that can control various appliances one can connect them and control the same as per need felt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Conclusion:</a:t>
            </a:r>
          </a:p>
          <a:p>
            <a:endParaRPr lang="en-IN" dirty="0"/>
          </a:p>
          <a:p>
            <a:r>
              <a:rPr lang="en-IN" dirty="0"/>
              <a:t>Android use is more friendly and user interface is easily understandable</a:t>
            </a:r>
          </a:p>
          <a:p>
            <a:endParaRPr lang="en-IN" dirty="0"/>
          </a:p>
          <a:p>
            <a:r>
              <a:rPr lang="en-IN" dirty="0"/>
              <a:t>Uses of remote control can be avoided	</a:t>
            </a:r>
          </a:p>
          <a:p>
            <a:endParaRPr lang="en-IN" dirty="0"/>
          </a:p>
          <a:p>
            <a:r>
              <a:rPr lang="en-US" b="0" i="0" u="none" strike="noStrike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Home automation or smart home systems </a:t>
            </a:r>
            <a:r>
              <a:rPr lang="en-US" b="1" i="0" u="none" strike="noStrike" dirty="0">
                <a:solidFill>
                  <a:srgbClr val="00B050"/>
                </a:solidFill>
                <a:effectLst/>
                <a:latin typeface="Roboto" panose="02000000000000000000" pitchFamily="2" charset="0"/>
              </a:rPr>
              <a:t>create safer</a:t>
            </a:r>
            <a:r>
              <a:rPr lang="en-US" b="0" i="0" u="none" strike="noStrike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, more </a:t>
            </a:r>
            <a:r>
              <a:rPr lang="en-US" b="1" i="0" u="none" strike="noStrike" dirty="0">
                <a:solidFill>
                  <a:srgbClr val="00B050"/>
                </a:solidFill>
                <a:effectLst/>
                <a:latin typeface="Roboto" panose="02000000000000000000" pitchFamily="2" charset="0"/>
              </a:rPr>
              <a:t>comfortable living spaces</a:t>
            </a:r>
            <a:r>
              <a:rPr lang="en-US" b="0" i="0" u="none" strike="noStrike" dirty="0">
                <a:solidFill>
                  <a:srgbClr val="444444"/>
                </a:solidFill>
                <a:effectLst/>
                <a:latin typeface="Roboto" panose="02000000000000000000" pitchFamily="2" charset="0"/>
              </a:rPr>
              <a:t> with all of the conveniences that we've come to expect.</a:t>
            </a:r>
            <a:endParaRPr lang="en-US" b="0" i="0" u="none" strike="noStrike" dirty="0">
              <a:solidFill>
                <a:srgbClr val="444444"/>
              </a:solidFill>
              <a:effectLst/>
              <a:latin typeface="Roboto" panose="02000000000000000000" pitchFamily="2" charset="0"/>
              <a:hlinkClick r:id="rId2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5145741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40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A9BD5"/>
      </a:accent1>
      <a:accent2>
        <a:srgbClr val="224A90"/>
      </a:accent2>
      <a:accent3>
        <a:srgbClr val="010A4F"/>
      </a:accent3>
      <a:accent4>
        <a:srgbClr val="5A9BD5"/>
      </a:accent4>
      <a:accent5>
        <a:srgbClr val="224A90"/>
      </a:accent5>
      <a:accent6>
        <a:srgbClr val="010A4F"/>
      </a:accent6>
      <a:hlink>
        <a:srgbClr val="262626"/>
      </a:hlink>
      <a:folHlink>
        <a:srgbClr val="26262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20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4CCC6"/>
      </a:accent1>
      <a:accent2>
        <a:srgbClr val="F8D45E"/>
      </a:accent2>
      <a:accent3>
        <a:srgbClr val="F27161"/>
      </a:accent3>
      <a:accent4>
        <a:srgbClr val="7CC8EC"/>
      </a:accent4>
      <a:accent5>
        <a:srgbClr val="525168"/>
      </a:accent5>
      <a:accent6>
        <a:srgbClr val="1A6BA5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40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A9BD5"/>
      </a:accent1>
      <a:accent2>
        <a:srgbClr val="224A90"/>
      </a:accent2>
      <a:accent3>
        <a:srgbClr val="010A4F"/>
      </a:accent3>
      <a:accent4>
        <a:srgbClr val="5A9BD5"/>
      </a:accent4>
      <a:accent5>
        <a:srgbClr val="224A90"/>
      </a:accent5>
      <a:accent6>
        <a:srgbClr val="010A4F"/>
      </a:accent6>
      <a:hlink>
        <a:srgbClr val="262626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3525</TotalTime>
  <Words>582</Words>
  <Application>Microsoft Office PowerPoint</Application>
  <PresentationFormat>Widescreen</PresentationFormat>
  <Paragraphs>86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FZShuTi</vt:lpstr>
      <vt:lpstr>Roboto</vt:lpstr>
      <vt:lpstr>Söhne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Vibhay Bakshi</cp:lastModifiedBy>
  <cp:revision>95</cp:revision>
  <dcterms:created xsi:type="dcterms:W3CDTF">2020-01-20T05:08:25Z</dcterms:created>
  <dcterms:modified xsi:type="dcterms:W3CDTF">2024-02-27T12:28:47Z</dcterms:modified>
</cp:coreProperties>
</file>

<file path=docProps/thumbnail.jpeg>
</file>